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3" r:id="rId4"/>
    <p:sldId id="271" r:id="rId5"/>
    <p:sldId id="272" r:id="rId6"/>
    <p:sldId id="264" r:id="rId7"/>
    <p:sldId id="273" r:id="rId8"/>
    <p:sldId id="274" r:id="rId9"/>
    <p:sldId id="275" r:id="rId10"/>
    <p:sldId id="26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717" autoAdjust="0"/>
  </p:normalViewPr>
  <p:slideViewPr>
    <p:cSldViewPr snapToGrid="0">
      <p:cViewPr varScale="1">
        <p:scale>
          <a:sx n="65" d="100"/>
          <a:sy n="65" d="100"/>
        </p:scale>
        <p:origin x="23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/>
              <a:t> -y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one type of OS that fits all. For example, batch OS is used for jobs that require no user interaction, while real-time OS is used in devices like medical machines or robotics. Each type of OS is tailored for specific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is open-source — anyone can modify and distribute it.</a:t>
            </a:r>
          </a:p>
          <a:p>
            <a:r>
              <a:rPr lang="en-US" dirty="0"/>
              <a:t>This freedom leads to </a:t>
            </a:r>
            <a:r>
              <a:rPr lang="en-US" b="1" dirty="0"/>
              <a:t>different versions</a:t>
            </a:r>
            <a:r>
              <a:rPr lang="en-US" dirty="0"/>
              <a:t> or </a:t>
            </a:r>
            <a:r>
              <a:rPr lang="en-US" b="1" dirty="0"/>
              <a:t>"distributions" (distros)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b="1" dirty="0"/>
              <a:t>Kali Linux</a:t>
            </a:r>
            <a:r>
              <a:rPr lang="en-US" dirty="0"/>
              <a:t> – for cybersecurity and ethical hacking</a:t>
            </a:r>
          </a:p>
          <a:p>
            <a:r>
              <a:rPr lang="en-US" b="1" dirty="0"/>
              <a:t>Ubuntu</a:t>
            </a:r>
            <a:r>
              <a:rPr lang="en-US" dirty="0"/>
              <a:t> – general use, servers, and education</a:t>
            </a:r>
          </a:p>
          <a:p>
            <a:r>
              <a:rPr lang="en-US" b="1" dirty="0"/>
              <a:t>Debian</a:t>
            </a:r>
            <a:r>
              <a:rPr lang="en-US" dirty="0"/>
              <a:t> – very stable, base for Ubuntu</a:t>
            </a:r>
          </a:p>
          <a:p>
            <a:r>
              <a:rPr lang="en-US" b="1" dirty="0"/>
              <a:t>Arch Linux</a:t>
            </a:r>
            <a:r>
              <a:rPr lang="en-US" dirty="0"/>
              <a:t> – for advanced users who want full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it’s best:</a:t>
            </a:r>
            <a:endParaRPr lang="en-US" dirty="0"/>
          </a:p>
          <a:p>
            <a:r>
              <a:rPr lang="en-US" dirty="0"/>
              <a:t>Beginner-friendly</a:t>
            </a:r>
          </a:p>
          <a:p>
            <a:r>
              <a:rPr lang="en-US" dirty="0"/>
              <a:t>Huge online community and support</a:t>
            </a:r>
          </a:p>
          <a:p>
            <a:r>
              <a:rPr lang="en-US" dirty="0"/>
              <a:t>Pre-installed basic tools for </a:t>
            </a:r>
            <a:r>
              <a:rPr lang="en-US" b="1" dirty="0"/>
              <a:t>scripting</a:t>
            </a:r>
            <a:r>
              <a:rPr lang="en-US" dirty="0"/>
              <a:t> (Bash, Python)</a:t>
            </a:r>
          </a:p>
          <a:p>
            <a:r>
              <a:rPr lang="en-US" dirty="0"/>
              <a:t>Easy to set up </a:t>
            </a:r>
            <a:r>
              <a:rPr lang="en-US" b="1" dirty="0"/>
              <a:t>Apache/Nginx web servers</a:t>
            </a:r>
            <a:endParaRPr lang="en-US" dirty="0"/>
          </a:p>
          <a:p>
            <a:r>
              <a:rPr lang="en-US" dirty="0"/>
              <a:t>Compatible with most networking and server tools</a:t>
            </a:r>
          </a:p>
          <a:p>
            <a:r>
              <a:rPr lang="en-US" b="1" dirty="0"/>
              <a:t>Use in classrooms, personal learning, or virtual machines (e.g., VirtualBox)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shows you where you are in the file system.</a:t>
            </a:r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r>
              <a:rPr lang="en-US" dirty="0"/>
              <a:t> lets you move into folders.</a:t>
            </a:r>
          </a:p>
          <a:p>
            <a:r>
              <a:rPr lang="en-US" dirty="0"/>
              <a:t>ls lists contents in the current folder. Use ls -l for detailed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permissions:</a:t>
            </a:r>
          </a:p>
          <a:p>
            <a:r>
              <a:rPr lang="en-US" dirty="0"/>
              <a:t>ls -l file.txt</a:t>
            </a:r>
          </a:p>
          <a:p>
            <a:endParaRPr lang="en-US" dirty="0"/>
          </a:p>
          <a:p>
            <a:r>
              <a:rPr lang="en-US" dirty="0"/>
              <a:t>Change permissions:</a:t>
            </a:r>
          </a:p>
          <a:p>
            <a:r>
              <a:rPr lang="en-US" dirty="0" err="1"/>
              <a:t>chmod</a:t>
            </a:r>
            <a:r>
              <a:rPr lang="en-US" dirty="0"/>
              <a:t> 755 script.sh</a:t>
            </a:r>
          </a:p>
          <a:p>
            <a:endParaRPr lang="en-US" dirty="0"/>
          </a:p>
          <a:p>
            <a:r>
              <a:rPr lang="en-US" dirty="0"/>
              <a:t>Change owner: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user:group</a:t>
            </a:r>
            <a:r>
              <a:rPr lang="en-US" dirty="0"/>
              <a:t> file.txt</a:t>
            </a:r>
          </a:p>
          <a:p>
            <a:endParaRPr lang="en-US" dirty="0"/>
          </a:p>
          <a:p>
            <a:r>
              <a:rPr lang="en-US" dirty="0"/>
              <a:t>Permission Output Example: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rwxr-xr</a:t>
            </a:r>
            <a:r>
              <a:rPr lang="en-US" dirty="0"/>
              <a:t>--  1 user group  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break down how it works: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This is the command itself, short for "change mode." It's used to modify file permissions.</a:t>
            </a:r>
          </a:p>
          <a:p>
            <a:endParaRPr lang="en-US" dirty="0"/>
          </a:p>
          <a:p>
            <a:r>
              <a:rPr lang="en-US" dirty="0"/>
              <a:t>755</a:t>
            </a:r>
          </a:p>
          <a:p>
            <a:r>
              <a:rPr lang="en-US" dirty="0"/>
              <a:t>This is the octal representation of the permissions, and it's the core of the command. It's a three-digit number, where each digit corresponds to a specific set of permissions:</a:t>
            </a:r>
          </a:p>
          <a:p>
            <a:endParaRPr lang="en-US" dirty="0"/>
          </a:p>
          <a:p>
            <a:r>
              <a:rPr lang="en-US" dirty="0"/>
              <a:t>First Digit (7): Owner Permissions</a:t>
            </a:r>
          </a:p>
          <a:p>
            <a:endParaRPr lang="en-US" dirty="0"/>
          </a:p>
          <a:p>
            <a:r>
              <a:rPr lang="en-US" dirty="0"/>
              <a:t>This 7 means the owner of the file has read, write, and execute permissions.</a:t>
            </a:r>
          </a:p>
          <a:p>
            <a:endParaRPr lang="en-US" dirty="0"/>
          </a:p>
          <a:p>
            <a:r>
              <a:rPr lang="en-US" dirty="0"/>
              <a:t>Second Digit (5): Group Permissions</a:t>
            </a:r>
          </a:p>
          <a:p>
            <a:endParaRPr lang="en-US" dirty="0"/>
          </a:p>
          <a:p>
            <a:r>
              <a:rPr lang="en-US" dirty="0"/>
              <a:t>This 5 means users belonging to the file's group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Third Digit (5): Others Permissions</a:t>
            </a:r>
          </a:p>
          <a:p>
            <a:endParaRPr lang="en-US" dirty="0"/>
          </a:p>
          <a:p>
            <a:r>
              <a:rPr lang="en-US" dirty="0"/>
              <a:t>This 5 means all other users on the system (who are neither the owner nor in the file's group)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How the Numbers Map to Permissions:</a:t>
            </a:r>
          </a:p>
          <a:p>
            <a:r>
              <a:rPr lang="en-US" dirty="0"/>
              <a:t>Each permission type has a numerical value:</a:t>
            </a:r>
          </a:p>
          <a:p>
            <a:endParaRPr lang="en-US" dirty="0"/>
          </a:p>
          <a:p>
            <a:r>
              <a:rPr lang="en-US" dirty="0"/>
              <a:t>r (read) = 4</a:t>
            </a:r>
          </a:p>
          <a:p>
            <a:endParaRPr lang="en-US" dirty="0"/>
          </a:p>
          <a:p>
            <a:r>
              <a:rPr lang="en-US" dirty="0"/>
              <a:t>w (write) = 2</a:t>
            </a:r>
          </a:p>
          <a:p>
            <a:endParaRPr lang="en-US" dirty="0"/>
          </a:p>
          <a:p>
            <a:r>
              <a:rPr lang="en-US" dirty="0"/>
              <a:t>x (execute) = 1</a:t>
            </a:r>
          </a:p>
          <a:p>
            <a:endParaRPr lang="en-US" dirty="0"/>
          </a:p>
          <a:p>
            <a:r>
              <a:rPr lang="en-US" dirty="0"/>
              <a:t>No permission = 0</a:t>
            </a:r>
          </a:p>
          <a:p>
            <a:endParaRPr lang="en-US" dirty="0"/>
          </a:p>
          <a:p>
            <a:r>
              <a:rPr lang="en-US" dirty="0"/>
              <a:t>To get the digit for each set of permissions, you add up the values for the desired permissions:</a:t>
            </a:r>
          </a:p>
          <a:p>
            <a:endParaRPr lang="en-US" dirty="0"/>
          </a:p>
          <a:p>
            <a:r>
              <a:rPr lang="en-US" dirty="0"/>
              <a:t>7 = r (4) + w (2) + x (1) = Read, Write, Execute</a:t>
            </a:r>
          </a:p>
          <a:p>
            <a:endParaRPr lang="en-US" dirty="0"/>
          </a:p>
          <a:p>
            <a:r>
              <a:rPr lang="en-US" dirty="0"/>
              <a:t>5 = r (4) + x (1) = Read, Execute</a:t>
            </a:r>
          </a:p>
          <a:p>
            <a:endParaRPr lang="en-US" dirty="0"/>
          </a:p>
          <a:p>
            <a:r>
              <a:rPr lang="en-US" dirty="0"/>
              <a:t>6 = r (4) + w (2) = Read, Write</a:t>
            </a:r>
          </a:p>
          <a:p>
            <a:endParaRPr lang="en-US" dirty="0"/>
          </a:p>
          <a:p>
            <a:r>
              <a:rPr lang="en-US" dirty="0"/>
              <a:t>4 = r (4) = Read only</a:t>
            </a:r>
          </a:p>
          <a:p>
            <a:endParaRPr lang="en-US" dirty="0"/>
          </a:p>
          <a:p>
            <a:r>
              <a:rPr lang="en-US" dirty="0"/>
              <a:t>So, 755 translates to:</a:t>
            </a:r>
          </a:p>
          <a:p>
            <a:endParaRPr lang="en-US" dirty="0"/>
          </a:p>
          <a:p>
            <a:r>
              <a:rPr lang="en-US" dirty="0"/>
              <a:t>Owner: Read, Write, Execute</a:t>
            </a:r>
          </a:p>
          <a:p>
            <a:endParaRPr lang="en-US" dirty="0"/>
          </a:p>
          <a:p>
            <a:r>
              <a:rPr lang="en-US" dirty="0"/>
              <a:t>Group: Read, Execute</a:t>
            </a:r>
          </a:p>
          <a:p>
            <a:endParaRPr lang="en-US" dirty="0"/>
          </a:p>
          <a:p>
            <a:r>
              <a:rPr lang="en-US" dirty="0"/>
              <a:t>Others: Read, Execute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administrators manage access and privileges by grouping users and assigning permissions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7/19/2025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7/19/2025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Basic Linux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9518-3D0B-E2D9-AB7A-1E5921AB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F8-5277-FC0C-BDB9-E60074B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BBE-94A6-C5AE-33CB-46594DFBFD6B}"/>
              </a:ext>
            </a:extLst>
          </p:cNvPr>
          <p:cNvSpPr txBox="1"/>
          <p:nvPr/>
        </p:nvSpPr>
        <p:spPr>
          <a:xfrm>
            <a:off x="2182760" y="2001315"/>
            <a:ext cx="8713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folder named practice, enter it, create a file called test.txt, write a line inside it, and give it execute permission.</a:t>
            </a:r>
          </a:p>
        </p:txBody>
      </p:sp>
    </p:spTree>
    <p:extLst>
      <p:ext uri="{BB962C8B-B14F-4D97-AF65-F5344CB8AC3E}">
        <p14:creationId xmlns:p14="http://schemas.microsoft.com/office/powerpoint/2010/main" val="13040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role and importance of Linux in computing environments.</a:t>
            </a:r>
          </a:p>
          <a:p>
            <a:r>
              <a:rPr lang="en-US" dirty="0"/>
              <a:t>Navigate the Linux file system using common CLI commands.</a:t>
            </a:r>
          </a:p>
          <a:p>
            <a:r>
              <a:rPr lang="en-US" dirty="0"/>
              <a:t>Understand and modify file and directory permissions.</a:t>
            </a:r>
          </a:p>
          <a:p>
            <a:r>
              <a:rPr lang="en-US" dirty="0"/>
              <a:t>Manage users and groups effectively in a Linux environment.</a:t>
            </a:r>
          </a:p>
          <a:p>
            <a:r>
              <a:rPr lang="en-US" dirty="0"/>
              <a:t>Perform basic file and directory operations using the Linux terminal.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Linux is a free and open-source operating system.</a:t>
            </a:r>
          </a:p>
          <a:p>
            <a:r>
              <a:rPr lang="en-US" dirty="0"/>
              <a:t>It is widely used in servers, development, and networking.</a:t>
            </a:r>
          </a:p>
          <a:p>
            <a:r>
              <a:rPr lang="en-US" dirty="0"/>
              <a:t>Based on UNIX architecture.</a:t>
            </a:r>
          </a:p>
        </p:txBody>
      </p:sp>
      <p:pic>
        <p:nvPicPr>
          <p:cNvPr id="11" name="Picture 10" descr="A penguin with yellow feet&#10;&#10;AI-generated content may be incorrect.">
            <a:extLst>
              <a:ext uri="{FF2B5EF4-FFF2-40B4-BE49-F238E27FC236}">
                <a16:creationId xmlns:a16="http://schemas.microsoft.com/office/drawing/2014/main" id="{1F690CD3-D43B-C4E4-D832-16A06349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9" b="13857"/>
          <a:stretch>
            <a:fillRect/>
          </a:stretch>
        </p:blipFill>
        <p:spPr>
          <a:xfrm>
            <a:off x="6324600" y="1981199"/>
            <a:ext cx="4572000" cy="381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Ubuntu?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48B7-370F-1583-525D-F705B55D2918}"/>
              </a:ext>
            </a:extLst>
          </p:cNvPr>
          <p:cNvSpPr txBox="1"/>
          <p:nvPr/>
        </p:nvSpPr>
        <p:spPr>
          <a:xfrm>
            <a:off x="5557684" y="1854875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– read</a:t>
            </a:r>
          </a:p>
          <a:p>
            <a:endParaRPr lang="en-US" dirty="0"/>
          </a:p>
          <a:p>
            <a:r>
              <a:rPr lang="en-US" dirty="0"/>
              <a:t>w – write</a:t>
            </a:r>
          </a:p>
          <a:p>
            <a:endParaRPr lang="en-US" dirty="0"/>
          </a:p>
          <a:p>
            <a:r>
              <a:rPr lang="en-US" dirty="0"/>
              <a:t>x – execute</a:t>
            </a:r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161</TotalTime>
  <Words>1028</Words>
  <Application>Microsoft Office PowerPoint</Application>
  <PresentationFormat>Widescreen</PresentationFormat>
  <Paragraphs>171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 Basic Linux Commands</vt:lpstr>
      <vt:lpstr>Learning Objectives</vt:lpstr>
      <vt:lpstr>Introduction to Linux</vt:lpstr>
      <vt:lpstr>Some of Linux Distribution</vt:lpstr>
      <vt:lpstr>PowerPoint Presentation</vt:lpstr>
      <vt:lpstr>Let’s install it!</vt:lpstr>
      <vt:lpstr>Navigating Linux using CLI</vt:lpstr>
      <vt:lpstr>File and Directory Permissions</vt:lpstr>
      <vt:lpstr>Managing Users and Groups</vt:lpstr>
      <vt:lpstr>Basic File Operations</vt:lpstr>
      <vt:lpstr>Practice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3</cp:revision>
  <dcterms:created xsi:type="dcterms:W3CDTF">2025-07-18T04:41:55Z</dcterms:created>
  <dcterms:modified xsi:type="dcterms:W3CDTF">2025-07-19T03:49:09Z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