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2.1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/>
              <a:t>Title</a:t>
            </a:r>
            <a:endParaRPr lang="en-PH" sz="4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421383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ITP04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3</cp:revision>
  <dcterms:created xsi:type="dcterms:W3CDTF">2025-08-09T02:54:04Z</dcterms:created>
  <dcterms:modified xsi:type="dcterms:W3CDTF">2025-08-16T05:35:54Z</dcterms:modified>
</cp:coreProperties>
</file>