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6271" autoAdjust="0"/>
  </p:normalViewPr>
  <p:slideViewPr>
    <p:cSldViewPr snapToGrid="0" snapToObjects="1">
      <p:cViewPr varScale="1">
        <p:scale>
          <a:sx n="84" d="100"/>
          <a:sy n="84" d="100"/>
        </p:scale>
        <p:origin x="23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2611B-337C-40D7-9B54-08AFBE3B5EA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A7DF7-01B9-48AC-97D4-69187EE50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62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fundamentals of unit testing and its importance in software development.</a:t>
            </a:r>
          </a:p>
          <a:p>
            <a:r>
              <a:rPr lang="en-US" dirty="0"/>
              <a:t>Set up and configure </a:t>
            </a:r>
            <a:r>
              <a:rPr lang="en-US" dirty="0" err="1"/>
              <a:t>PHPUnit</a:t>
            </a:r>
            <a:r>
              <a:rPr lang="en-US" dirty="0"/>
              <a:t> in a PHP project.</a:t>
            </a:r>
          </a:p>
          <a:p>
            <a:r>
              <a:rPr lang="en-US" dirty="0"/>
              <a:t>Write and run basic unit tests to validate the correctness of PHP code.</a:t>
            </a:r>
          </a:p>
          <a:p>
            <a:r>
              <a:rPr lang="en-US" dirty="0"/>
              <a:t>Apply Test-Driven Development (TDD) principles in simple development tasks.</a:t>
            </a:r>
          </a:p>
          <a:p>
            <a:r>
              <a:rPr lang="en-US" dirty="0"/>
              <a:t>Interpret test results and debug failing tests effectively.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1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CCB0F-4B2D-4B5E-852B-F49851039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7C0C7-8E9A-88D1-A8AA-795E2A67D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0D386-EBBC-E129-B62B-A3EECFF90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https://www.geeksforgeeks.org/php/phpunit-test-framework-for-php/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56764-7DA3-094B-E3B3-6E5AF7AD6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03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A5002-7386-5875-25CA-737ACDBD4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A99A4-A659-AC2C-C243-3D05644DA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76CEEC-60D0-B38B-B640-F6495336B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https://www.geeksforgeeks.org/php/phpunit-test-framework-for-php/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70B4A-E8E0-6C6C-7EF3-18AF0A78A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B079-D490-6380-9F5C-9CD7635C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5EFFB5-12FE-79C4-8334-790429778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A3F32-EED7-6AAC-A5C1-833BBBEA6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https://packagist.org/packages/phpunit/phpunit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D4888-D7BA-3D7A-F29F-4A3F8F208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4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C9125-F1BC-299F-A4A2-B968D2C9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9D081-4335-F372-2A45-9CCB37878C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83CB94-7B50-A0DE-1B98-23AE5B623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PHPUnit</a:t>
            </a:r>
            <a:r>
              <a:rPr lang="en-US" dirty="0"/>
              <a:t>\Framework\</a:t>
            </a:r>
            <a:r>
              <a:rPr lang="en-US" dirty="0" err="1"/>
              <a:t>TestCase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CalculatorTest</a:t>
            </a:r>
            <a:r>
              <a:rPr lang="en-US" dirty="0"/>
              <a:t> extends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testAddition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$calc = new Calculator();</a:t>
            </a:r>
          </a:p>
          <a:p>
            <a:r>
              <a:rPr lang="en-US" dirty="0"/>
              <a:t>        $result = $calc-&gt;add(2, 3);</a:t>
            </a:r>
          </a:p>
          <a:p>
            <a:r>
              <a:rPr lang="en-US" dirty="0"/>
              <a:t>        $this-&gt;</a:t>
            </a:r>
            <a:r>
              <a:rPr lang="en-US" dirty="0" err="1"/>
              <a:t>assertEquals</a:t>
            </a:r>
            <a:r>
              <a:rPr lang="en-US" dirty="0"/>
              <a:t>(5, $result); // checks if 2 + 3 = 5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6493-C8BE-2679-06FC-D1FD2238C5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48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AC0E4-1AC9-3779-CAB2-4D270104B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33EC4-6409-A709-A738-90FC83E3C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34C301-F580-17E0-2395-1F44C181E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Calculator.php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 Calculator {</a:t>
            </a:r>
          </a:p>
          <a:p>
            <a:r>
              <a:rPr lang="en-US" dirty="0"/>
              <a:t>    public function add($a, $b) {</a:t>
            </a:r>
          </a:p>
          <a:p>
            <a:r>
              <a:rPr lang="en-US" dirty="0"/>
              <a:t>        return $a + $b;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CalculatorTest.php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PHPUnit</a:t>
            </a:r>
            <a:r>
              <a:rPr lang="en-US" dirty="0"/>
              <a:t>\Framework\</a:t>
            </a:r>
            <a:r>
              <a:rPr lang="en-US" dirty="0" err="1"/>
              <a:t>TestCase</a:t>
            </a:r>
            <a:r>
              <a:rPr lang="en-US" dirty="0"/>
              <a:t>;</a:t>
            </a:r>
          </a:p>
          <a:p>
            <a:r>
              <a:rPr lang="en-US" dirty="0" err="1"/>
              <a:t>require_once</a:t>
            </a:r>
            <a:r>
              <a:rPr lang="en-US" dirty="0"/>
              <a:t> '</a:t>
            </a:r>
            <a:r>
              <a:rPr lang="en-US" dirty="0" err="1"/>
              <a:t>Calculator.php</a:t>
            </a:r>
            <a:r>
              <a:rPr lang="en-US" dirty="0"/>
              <a:t>';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CalculatorTest</a:t>
            </a:r>
            <a:r>
              <a:rPr lang="en-US" dirty="0"/>
              <a:t> extends </a:t>
            </a:r>
            <a:r>
              <a:rPr lang="en-US" dirty="0" err="1"/>
              <a:t>TestCase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testAddition</a:t>
            </a:r>
            <a:r>
              <a:rPr lang="en-US" dirty="0"/>
              <a:t>()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$calc = new Calculator();</a:t>
            </a:r>
          </a:p>
          <a:p>
            <a:r>
              <a:rPr lang="en-US" dirty="0"/>
              <a:t>        $result = $calc-&gt;add(2, 3);</a:t>
            </a:r>
          </a:p>
          <a:p>
            <a:r>
              <a:rPr lang="en-US" dirty="0"/>
              <a:t>        $this-&gt;</a:t>
            </a:r>
            <a:r>
              <a:rPr lang="en-US" dirty="0" err="1"/>
              <a:t>assertEquals</a:t>
            </a:r>
            <a:r>
              <a:rPr lang="en-US" dirty="0"/>
              <a:t>(5, $result);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02DAA-E82A-E23B-978E-26836B0D0E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A7DF7-01B9-48AC-97D4-69187EE50A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12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300"/>
              <a:t>Week 12: Unit Testing with PHPUnit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/>
              <a:t>Object-Oriented Programming in PHP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🚀 Test-Driven Development (TDD)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TDD: Write tests before writing code.</a:t>
            </a:r>
          </a:p>
          <a:p>
            <a:r>
              <a:t>Cycle:</a:t>
            </a:r>
          </a:p>
          <a:p>
            <a:r>
              <a:t>1. Write a test</a:t>
            </a:r>
          </a:p>
          <a:p>
            <a:r>
              <a:t>2. Write code to pass the test</a:t>
            </a:r>
          </a:p>
          <a:p>
            <a:r>
              <a:t>3. Refactor</a:t>
            </a:r>
          </a:p>
          <a:p>
            <a:r>
              <a:t>4. Repeat</a:t>
            </a:r>
          </a:p>
          <a:p>
            <a:r>
              <a:t>Benefits: clean, purposeful, bug-free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 test class per PHP class</a:t>
            </a:r>
          </a:p>
          <a:p>
            <a:r>
              <a:t>Keep tests isolated</a:t>
            </a:r>
          </a:p>
          <a:p>
            <a:r>
              <a:t>Use mocks for dependencies</a:t>
            </a:r>
          </a:p>
          <a:p>
            <a:r>
              <a:t>Automate in CI/CD (e.g., GitHub Actions)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By the end of this lesson, students will be able to: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1900" dirty="0"/>
              <a:t>Understand the fundamentals of unit testing and its importance in software development.</a:t>
            </a:r>
          </a:p>
          <a:p>
            <a:r>
              <a:rPr lang="en-US" sz="1900" dirty="0"/>
              <a:t>Set up and configure </a:t>
            </a:r>
            <a:r>
              <a:rPr lang="en-US" sz="1900" dirty="0" err="1"/>
              <a:t>PHPUnit</a:t>
            </a:r>
            <a:r>
              <a:rPr lang="en-US" sz="1900" dirty="0"/>
              <a:t> in a PHP project.</a:t>
            </a:r>
          </a:p>
          <a:p>
            <a:r>
              <a:rPr lang="en-US" sz="1900" dirty="0"/>
              <a:t>Write and run basic unit tests to validate the correctness of PHP code.</a:t>
            </a:r>
          </a:p>
          <a:p>
            <a:r>
              <a:rPr lang="en-US" sz="1900" dirty="0"/>
              <a:t>Apply Test-Driven Development (TDD) principles in simple development tasks.</a:t>
            </a:r>
          </a:p>
          <a:p>
            <a:r>
              <a:rPr lang="en-US" sz="1900" dirty="0"/>
              <a:t>Interpret test results and debug failing tests effectively.</a:t>
            </a:r>
          </a:p>
          <a:p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5C7B1-8C20-6F08-1C52-5B1EF1D54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B958B4D-91F5-9F6D-3502-EC0EE9202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C551B1-DA81-92B7-E70B-4A54F1C5D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3F55A51-7B1B-AD8E-86B1-960389538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998D4-9568-3F20-567A-8E3D13DA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 dirty="0"/>
              <a:t>Introduction to PHP Unit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46E640-E98C-26B5-92E5-36532A43E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357E1-A778-FB88-F2B8-9B7612AD3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sz="2800" dirty="0"/>
              <a:t>is a programmer-oriented testing framework for PHP. It is an instance of the </a:t>
            </a:r>
            <a:r>
              <a:rPr lang="en-US" sz="2800" dirty="0" err="1"/>
              <a:t>xUnit</a:t>
            </a:r>
            <a:r>
              <a:rPr lang="en-US" sz="2800" dirty="0"/>
              <a:t> architecture for unit testing frameworks. It is used for the purpose of unit testing for PHP code. </a:t>
            </a:r>
            <a:r>
              <a:rPr lang="en-US" sz="2800" dirty="0" err="1"/>
              <a:t>PHPUnit</a:t>
            </a:r>
            <a:r>
              <a:rPr lang="en-US" sz="2800" dirty="0"/>
              <a:t> was created by Sebastian Bergmann and its development is hosted on GitHub.</a:t>
            </a:r>
          </a:p>
        </p:txBody>
      </p:sp>
    </p:spTree>
    <p:extLst>
      <p:ext uri="{BB962C8B-B14F-4D97-AF65-F5344CB8AC3E}">
        <p14:creationId xmlns:p14="http://schemas.microsoft.com/office/powerpoint/2010/main" val="1978942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3F1CBB-0130-1F5F-150A-0A31845BC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DFD4AFC-95E8-2EA5-FE29-3D3A21915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07CC91-413F-C01A-B2EE-66A173B8A4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128339F-A58A-F2C6-5899-42E17B602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A89C4A-AEBA-640B-621E-E0A793FD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500" dirty="0"/>
              <a:t>Purpose of the </a:t>
            </a:r>
            <a:r>
              <a:rPr lang="en-US" sz="3500" dirty="0" err="1"/>
              <a:t>PHPUnit</a:t>
            </a:r>
            <a:r>
              <a:rPr lang="en-US" sz="3500" dirty="0"/>
              <a:t> Framework :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F90C2-911C-E98F-1468-C4D675C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659F6-5F4D-D592-039D-3756480D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Its purpose is to verify the functionality and impact of newly written code by developers. By running the unit test cases a developer can easily find mistakes in their business logic or functionality of the previously written code. </a:t>
            </a:r>
            <a:r>
              <a:rPr lang="en-US" dirty="0" err="1"/>
              <a:t>PHPUnit</a:t>
            </a:r>
            <a:r>
              <a:rPr lang="en-US" dirty="0"/>
              <a:t> uses assertions to verify the behavior of the specific component.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71980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FF0D99-B27C-209E-CD2E-2E2E9C2A1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8C42ECC-7D75-8E87-33E0-7B09094CE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FEE6CF-72D0-2D51-57C6-7D815CE5E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4ACF45-2C56-E47F-CB33-9A6D981F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8B88-0447-281C-EDE9-2F3003BC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Installing PHP Unit</a:t>
            </a:r>
            <a:br>
              <a:rPr lang="en-US" sz="3500" dirty="0"/>
            </a:br>
            <a:br>
              <a:rPr lang="en-US" sz="3500" dirty="0"/>
            </a:b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1F8D5-74E0-ADC3-8537-448064186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61CD3-D072-9CB7-8611-F1F856978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composer </a:t>
            </a:r>
            <a:r>
              <a:rPr lang="fr-FR" dirty="0" err="1"/>
              <a:t>require</a:t>
            </a:r>
            <a:r>
              <a:rPr lang="fr-FR" dirty="0"/>
              <a:t> --dev </a:t>
            </a:r>
            <a:r>
              <a:rPr lang="fr-FR" dirty="0" err="1"/>
              <a:t>phpunit</a:t>
            </a:r>
            <a:r>
              <a:rPr lang="fr-FR" dirty="0"/>
              <a:t>/</a:t>
            </a:r>
            <a:r>
              <a:rPr lang="fr-FR" dirty="0" err="1"/>
              <a:t>phpunit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009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357094-98DD-A2C2-3285-6A1BC40E7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3C4E8C-3CE0-C71F-A6CC-886423E7B2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C0E8A6-816F-8E3E-62FF-8F201B770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21CCCF0-860F-0AFC-5834-699F2A3DD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E7E3-ADDF-DC71-98C4-CB5DFDAC2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Writing a Unit Test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939B99-E4A0-C041-F2B8-3E82AA3B4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9E3E-BF50-1AE6-205E-3D78DBC09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/>
              <a:t>Example class: Calculator with add() method.</a:t>
            </a:r>
          </a:p>
          <a:p>
            <a:r>
              <a:rPr lang="en-US" dirty="0"/>
              <a:t>Uses </a:t>
            </a:r>
            <a:r>
              <a:rPr lang="en-US" dirty="0" err="1"/>
              <a:t>assertEquals</a:t>
            </a:r>
            <a:r>
              <a:rPr lang="en-US" dirty="0"/>
              <a:t>() to compare expected vs actual output.</a:t>
            </a:r>
          </a:p>
        </p:txBody>
      </p:sp>
    </p:spTree>
    <p:extLst>
      <p:ext uri="{BB962C8B-B14F-4D97-AF65-F5344CB8AC3E}">
        <p14:creationId xmlns:p14="http://schemas.microsoft.com/office/powerpoint/2010/main" val="1316310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CA3C55-84C9-6B7A-AF47-E483A93AA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C3973A-95A4-E734-377F-0C164C1D2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695569-4534-451D-D3D9-57DD2EDF9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201A877-E24F-AF2C-0978-6CE725513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F1E141-708C-2008-0396-803AEA1A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93" y="842793"/>
            <a:ext cx="7626096" cy="1179576"/>
          </a:xfrm>
        </p:spPr>
        <p:txBody>
          <a:bodyPr>
            <a:noAutofit/>
          </a:bodyPr>
          <a:lstStyle/>
          <a:p>
            <a:pPr fontAlgn="base"/>
            <a:r>
              <a:rPr lang="en-US" sz="3600" dirty="0"/>
              <a:t> Writing a Unit Test</a:t>
            </a:r>
            <a:endParaRPr lang="en-US" sz="3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DD5AD2-EAFC-1D90-2C26-BC100CA2D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0A642-39D9-8A84-D60C-6A980DC98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r>
              <a:rPr lang="en-US" dirty="0"/>
              <a:t>Example class: Calculator with add() method.</a:t>
            </a:r>
          </a:p>
          <a:p>
            <a:r>
              <a:rPr lang="en-US" dirty="0"/>
              <a:t>Uses </a:t>
            </a:r>
            <a:r>
              <a:rPr lang="en-US" dirty="0" err="1"/>
              <a:t>assertEqauals</a:t>
            </a:r>
            <a:r>
              <a:rPr lang="en-US" dirty="0"/>
              <a:t>() to compare expected vs actual output.</a:t>
            </a:r>
          </a:p>
          <a:p>
            <a:r>
              <a:rPr lang="en-US" dirty="0"/>
              <a:t>Using a Function</a:t>
            </a:r>
          </a:p>
        </p:txBody>
      </p:sp>
    </p:spTree>
    <p:extLst>
      <p:ext uri="{BB962C8B-B14F-4D97-AF65-F5344CB8AC3E}">
        <p14:creationId xmlns:p14="http://schemas.microsoft.com/office/powerpoint/2010/main" val="92751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▶️ Running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 command: ./vendor/bin/phpunit</a:t>
            </a:r>
          </a:p>
          <a:p>
            <a:r>
              <a:t>Output example: OK (1 test, 1 assertion)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Common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assertEquals() - Checks equality</a:t>
            </a:r>
          </a:p>
          <a:p>
            <a:r>
              <a:t>assertTrue() / assertFalse()</a:t>
            </a:r>
          </a:p>
          <a:p>
            <a:r>
              <a:t>assertNull() - Checks for null</a:t>
            </a:r>
          </a:p>
          <a:p>
            <a:r>
              <a:t>assertInstanceOf() - Checks class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635</Words>
  <Application>Microsoft Office PowerPoint</Application>
  <PresentationFormat>On-screen Show (4:3)</PresentationFormat>
  <Paragraphs>92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Week 12: Unit Testing with PHPUnit</vt:lpstr>
      <vt:lpstr>By the end of this lesson, students will be able to:</vt:lpstr>
      <vt:lpstr>Introduction to PHP Unit</vt:lpstr>
      <vt:lpstr>Purpose of the PHPUnit Framework :  </vt:lpstr>
      <vt:lpstr>Installing PHP Unit  </vt:lpstr>
      <vt:lpstr> Writing a Unit Test</vt:lpstr>
      <vt:lpstr> Writing a Unit Test</vt:lpstr>
      <vt:lpstr>▶️ Running Unit Tests</vt:lpstr>
      <vt:lpstr>✅ Common Assertions</vt:lpstr>
      <vt:lpstr>🚀 Test-Driven Development (TDD)</vt:lpstr>
      <vt:lpstr>📌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5</cp:revision>
  <dcterms:created xsi:type="dcterms:W3CDTF">2013-01-27T09:14:16Z</dcterms:created>
  <dcterms:modified xsi:type="dcterms:W3CDTF">2025-07-28T09:28:15Z</dcterms:modified>
  <cp:category/>
</cp:coreProperties>
</file>