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581" autoAdjust="0"/>
  </p:normalViewPr>
  <p:slideViewPr>
    <p:cSldViewPr snapToGrid="0" snapToObjects="1">
      <p:cViewPr varScale="1">
        <p:scale>
          <a:sx n="78" d="100"/>
          <a:sy n="78" d="100"/>
        </p:scale>
        <p:origin x="25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85355-BEB1-4ED3-9CEB-9AF1B9BB86E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56733-942E-4694-947D-D58CC950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6733-942E-4694-947D-D58CC9504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6733-942E-4694-947D-D58CC9504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6733-942E-4694-947D-D58CC95040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9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14FB-8248-F4D9-2A40-562A9ADE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96A4D-7C9F-0C9B-F979-6F38CBCA2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848650-EF37-315B-4B1A-D43FC9343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https://stackify.com/php-performance-optimization-guide/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85B26-97DF-89A3-03A6-2157411141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6733-942E-4694-947D-D58CC95040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4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FF28-4204-71DF-87AF-65247202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A3A56-DBEB-99E6-54FA-6A566CB8D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F6236-5075-CB0F-67BE-34EBD8177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https://stackify.com/php-performance-optimization-guide/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2CBC8-FAE6-FCA6-A5B2-30B1121EA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56733-942E-4694-947D-D58CC9504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7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/>
              <a:t>Performance Optimization in PHP OOP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Performance Considerations in PHP OOP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55000" lnSpcReduction="20000"/>
          </a:bodyPr>
          <a:lstStyle/>
          <a:p>
            <a:r>
              <a:rPr lang="en-US" b="1" dirty="0"/>
              <a:t>Object Creation Overhead</a:t>
            </a:r>
            <a:endParaRPr lang="en-US" dirty="0"/>
          </a:p>
          <a:p>
            <a:pPr lvl="1"/>
            <a:r>
              <a:rPr lang="en-US" dirty="0"/>
              <a:t>Creating many objects uses more memory and CPU.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Solution:</a:t>
            </a:r>
            <a:r>
              <a:rPr lang="en-US" dirty="0"/>
              <a:t> Reuse objects when possible and avoid creating inside loops.</a:t>
            </a:r>
          </a:p>
          <a:p>
            <a:r>
              <a:rPr lang="en-US" dirty="0"/>
              <a:t> </a:t>
            </a:r>
            <a:r>
              <a:rPr lang="en-US" b="1" dirty="0"/>
              <a:t>Avoid Deep Inheritance Trees</a:t>
            </a:r>
            <a:endParaRPr lang="en-US" dirty="0"/>
          </a:p>
          <a:p>
            <a:pPr lvl="1"/>
            <a:r>
              <a:rPr lang="en-US" dirty="0"/>
              <a:t>Too many class layers slow down method resolution.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Solution:</a:t>
            </a:r>
            <a:r>
              <a:rPr lang="en-US" dirty="0"/>
              <a:t> Use </a:t>
            </a:r>
            <a:r>
              <a:rPr lang="en-US" b="1" dirty="0"/>
              <a:t>composition</a:t>
            </a:r>
            <a:r>
              <a:rPr lang="en-US" dirty="0"/>
              <a:t> instead of overusing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Use Magic Methods Sparingly</a:t>
            </a:r>
            <a:endParaRPr lang="en-US" dirty="0"/>
          </a:p>
          <a:p>
            <a:pPr lvl="1"/>
            <a:r>
              <a:rPr lang="en-US" dirty="0"/>
              <a:t>Methods like __get(), __set() are flexible but slow.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Solution:</a:t>
            </a:r>
            <a:r>
              <a:rPr lang="en-US" dirty="0"/>
              <a:t> Access properties and methods directly when possible.</a:t>
            </a:r>
          </a:p>
          <a:p>
            <a:r>
              <a:rPr lang="en-US" dirty="0"/>
              <a:t> </a:t>
            </a:r>
            <a:r>
              <a:rPr lang="en-US" b="1" dirty="0"/>
              <a:t>Use Native Functions Over Custom Code</a:t>
            </a:r>
            <a:endParaRPr lang="en-US" dirty="0"/>
          </a:p>
          <a:p>
            <a:pPr lvl="1"/>
            <a:r>
              <a:rPr lang="en-US" dirty="0"/>
              <a:t>Native functions (</a:t>
            </a:r>
            <a:r>
              <a:rPr lang="en-US" dirty="0" err="1"/>
              <a:t>in_array</a:t>
            </a:r>
            <a:r>
              <a:rPr lang="en-US" dirty="0"/>
              <a:t>(), </a:t>
            </a:r>
            <a:r>
              <a:rPr lang="en-US" dirty="0" err="1"/>
              <a:t>array_map</a:t>
            </a:r>
            <a:r>
              <a:rPr lang="en-US" dirty="0"/>
              <a:t>()) are faster than user-defined equivalents.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Solution:</a:t>
            </a:r>
            <a:r>
              <a:rPr lang="en-US" dirty="0"/>
              <a:t> Always check for a built-in PHP function first.</a:t>
            </a:r>
          </a:p>
          <a:p>
            <a:r>
              <a:rPr lang="en-US" dirty="0"/>
              <a:t> </a:t>
            </a:r>
            <a:r>
              <a:rPr lang="en-US" b="1" dirty="0"/>
              <a:t>Enable and Optimize </a:t>
            </a:r>
            <a:r>
              <a:rPr lang="en-US" b="1" dirty="0" err="1"/>
              <a:t>OPCache</a:t>
            </a:r>
            <a:endParaRPr lang="en-US" dirty="0"/>
          </a:p>
          <a:p>
            <a:pPr lvl="1"/>
            <a:r>
              <a:rPr lang="en-US" dirty="0"/>
              <a:t>Speeds up PHP by storing precompiled scripts in memory.</a:t>
            </a:r>
          </a:p>
          <a:p>
            <a:pPr lvl="1"/>
            <a:r>
              <a:rPr lang="en-US" dirty="0"/>
              <a:t> </a:t>
            </a:r>
            <a:r>
              <a:rPr lang="en-US" i="1" dirty="0"/>
              <a:t>Solution:</a:t>
            </a:r>
            <a:r>
              <a:rPr lang="en-US" dirty="0"/>
              <a:t> Enable </a:t>
            </a:r>
            <a:r>
              <a:rPr lang="en-US" dirty="0" err="1"/>
              <a:t>OPCache</a:t>
            </a:r>
            <a:r>
              <a:rPr lang="en-US" dirty="0"/>
              <a:t> in php.ini for faster performance.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Profiling and Benchmarking PHP Code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EEE97-2B5A-8A50-E1F9-94CC6CF517F6}"/>
              </a:ext>
            </a:extLst>
          </p:cNvPr>
          <p:cNvSpPr txBox="1"/>
          <p:nvPr/>
        </p:nvSpPr>
        <p:spPr>
          <a:xfrm>
            <a:off x="3375658" y="150414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Benchmarking?</a:t>
            </a:r>
          </a:p>
          <a:p>
            <a:r>
              <a:rPr lang="en-US" dirty="0"/>
              <a:t>Measuring the </a:t>
            </a:r>
            <a:r>
              <a:rPr lang="en-US" b="1" dirty="0"/>
              <a:t>execution time</a:t>
            </a:r>
            <a:r>
              <a:rPr lang="en-US" dirty="0"/>
              <a:t> of parts of your code to identify </a:t>
            </a:r>
            <a:r>
              <a:rPr lang="en-US" b="1" dirty="0"/>
              <a:t>performance bottlenecks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07675-483F-76E9-ADFA-37537407DF11}"/>
              </a:ext>
            </a:extLst>
          </p:cNvPr>
          <p:cNvSpPr txBox="1"/>
          <p:nvPr/>
        </p:nvSpPr>
        <p:spPr>
          <a:xfrm>
            <a:off x="3375658" y="333205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Profiling?</a:t>
            </a:r>
          </a:p>
          <a:p>
            <a:pPr lvl="0" defTabSz="914400">
              <a:defRPr/>
            </a:pPr>
            <a:r>
              <a:rPr lang="en-US" b="1" dirty="0"/>
              <a:t>Analyzing</a:t>
            </a:r>
            <a:r>
              <a:rPr lang="en-US" dirty="0"/>
              <a:t> which functions or processes take the </a:t>
            </a:r>
            <a:r>
              <a:rPr lang="en-US" b="1" dirty="0"/>
              <a:t>most time or memory</a:t>
            </a:r>
            <a:r>
              <a:rPr lang="en-US" dirty="0"/>
              <a:t> during execution.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Benchmarking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56B40-65C6-E1B0-B1A9-FE2DB9C3C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4" y="1735319"/>
            <a:ext cx="7030431" cy="4153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Code Optimization Techniques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26774F5-70B1-7016-E44D-50F70B410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80" y="641850"/>
            <a:ext cx="4539870" cy="1535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1. Use Autoloading Instead of Manual Includes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-Avoid using require or include repeatedly.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spl_autoload_register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() to load classes on demand.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Improves 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by loading only what's needed.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E62265-DED0-825B-5CBE-AF24F9BE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689" b="-1"/>
          <a:stretch>
            <a:fillRect/>
          </a:stretch>
        </p:blipFill>
        <p:spPr>
          <a:xfrm>
            <a:off x="415812" y="2731167"/>
            <a:ext cx="8375585" cy="34849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A0084-FAD9-CFA2-3BD0-77933DC4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D5A7BA5-8F0F-7DB8-2B5F-5E84ADA7A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A779C4D-A536-DD73-6A62-AE5DAA4B6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8896C-EA4C-EEE0-C0FD-460DBB11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Code Optimization Techniques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8D59B2-0BB5-03BD-4284-14DD296A7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07B046-4A43-7D9F-7A30-534DBC96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B437AEE-768D-9059-D62F-846060E7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80" y="641850"/>
            <a:ext cx="4539870" cy="1535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400" b="1" dirty="0"/>
              <a:t>2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lang="en-US" sz="1400" b="1" dirty="0"/>
              <a:t>Single and double quote usage matters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400" dirty="0"/>
              <a:t>This may seem the last thing developers</a:t>
            </a:r>
            <a:r>
              <a:rPr lang="en-US" dirty="0"/>
              <a:t> </a:t>
            </a:r>
            <a:r>
              <a:rPr lang="en-US" sz="1400" dirty="0"/>
              <a:t>should care about, but there has been a lot of tests conducted to prove using single quotes, especially in larger loops and strings, is significantly faster than using double quotes.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383289-658D-49A9-1058-CF1FC18C1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58" y="2731167"/>
            <a:ext cx="6221222" cy="38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4C8E3-8B92-4F8D-5898-8EE143FD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D61290E-EBE0-E9A8-7044-2181709EC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A235FF6-08D4-E23E-E53C-2DEE3BD77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265AD-9AB1-4C9C-4A54-EF47FED5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641850"/>
            <a:ext cx="2708910" cy="1535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Code Optimization Techniques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99EEDD-EEBE-F36E-28A8-0E8CFCBDF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234DC7-FF9F-AF3B-6D39-41DC5A8E1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043783-7A23-6BAD-F6E5-37F5422BA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80" y="641850"/>
            <a:ext cx="4539870" cy="15358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3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. </a:t>
            </a:r>
            <a:r>
              <a:rPr lang="en-US" sz="1400" b="1" dirty="0"/>
              <a:t>Effect of count function in loops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</a:endParaRPr>
          </a:p>
          <a:p>
            <a:r>
              <a:rPr lang="en-US" sz="1400" dirty="0"/>
              <a:t>Using the count() function </a:t>
            </a:r>
            <a:r>
              <a:rPr lang="en-US" sz="1400" b="1" dirty="0"/>
              <a:t>inside loops</a:t>
            </a:r>
            <a:r>
              <a:rPr lang="en-US" sz="1400" dirty="0"/>
              <a:t> can significantly affect performance in PHP — especially when counting arrays repeatedly in every iteration.</a:t>
            </a: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52E99-6D17-2CF6-871E-E72A1B88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047" y="2703323"/>
            <a:ext cx="564911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3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343</Words>
  <Application>Microsoft Office PowerPoint</Application>
  <PresentationFormat>On-screen Show (4:3)</PresentationFormat>
  <Paragraphs>42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Performance Optimization in PHP OOP</vt:lpstr>
      <vt:lpstr>Performance Considerations in PHP OOP</vt:lpstr>
      <vt:lpstr>Profiling and Benchmarking PHP Code</vt:lpstr>
      <vt:lpstr>Example Benchmarking Code</vt:lpstr>
      <vt:lpstr>Code Optimization Techniques</vt:lpstr>
      <vt:lpstr>Code Optimization Techniques</vt:lpstr>
      <vt:lpstr>Code Optimization Techniques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5</cp:revision>
  <dcterms:created xsi:type="dcterms:W3CDTF">2013-01-27T09:14:16Z</dcterms:created>
  <dcterms:modified xsi:type="dcterms:W3CDTF">2025-07-24T04:38:28Z</dcterms:modified>
  <cp:category/>
</cp:coreProperties>
</file>