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54" autoAdjust="0"/>
  </p:normalViewPr>
  <p:slideViewPr>
    <p:cSldViewPr snapToGrid="0" snapToObjects="1">
      <p:cViewPr varScale="1">
        <p:scale>
          <a:sx n="75" d="100"/>
          <a:sy n="75" d="100"/>
        </p:scale>
        <p:origin x="175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C1579-E338-4A64-9D32-501432B263E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2768-EAFF-460C-A37A-7AF1F0EB4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https://refactoring.guru/design-patterns/decorator/php/example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12768-EAFF-460C-A37A-7AF1F0EB4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Interface: Coffee</a:t>
            </a:r>
          </a:p>
          <a:p>
            <a:r>
              <a:rPr lang="en-US" dirty="0"/>
              <a:t>Defines the basic structure any coffee must follow:</a:t>
            </a:r>
          </a:p>
          <a:p>
            <a:pPr rtl="0"/>
            <a:r>
              <a:rPr lang="en-US" dirty="0"/>
              <a:t>public function </a:t>
            </a:r>
            <a:r>
              <a:rPr lang="en-US" dirty="0" err="1"/>
              <a:t>getCost</a:t>
            </a:r>
            <a:r>
              <a:rPr lang="en-US" dirty="0"/>
              <a:t>(); public function </a:t>
            </a:r>
            <a:r>
              <a:rPr lang="en-US" dirty="0" err="1"/>
              <a:t>getDescription</a:t>
            </a:r>
            <a:r>
              <a:rPr lang="en-US" dirty="0"/>
              <a:t>(); </a:t>
            </a:r>
          </a:p>
          <a:p>
            <a:r>
              <a:rPr lang="en-US" b="1" dirty="0"/>
              <a:t>2. Concrete Class: </a:t>
            </a:r>
            <a:r>
              <a:rPr lang="en-US" b="1" dirty="0" err="1"/>
              <a:t>SimpleCoffee</a:t>
            </a:r>
            <a:endParaRPr lang="en-US" b="1" dirty="0"/>
          </a:p>
          <a:p>
            <a:r>
              <a:rPr lang="en-US" dirty="0"/>
              <a:t>Implements the base coffee:</a:t>
            </a:r>
          </a:p>
          <a:p>
            <a:pPr rtl="0"/>
            <a:r>
              <a:rPr lang="en-US" dirty="0" err="1"/>
              <a:t>getCost</a:t>
            </a:r>
            <a:r>
              <a:rPr lang="en-US" dirty="0"/>
              <a:t>() =&gt; returns 10 </a:t>
            </a:r>
            <a:r>
              <a:rPr lang="en-US" dirty="0" err="1"/>
              <a:t>getDescription</a:t>
            </a:r>
            <a:r>
              <a:rPr lang="en-US" dirty="0"/>
              <a:t>() =&gt; returns "Simple coffee" </a:t>
            </a:r>
          </a:p>
          <a:p>
            <a:r>
              <a:rPr lang="en-US" b="1" dirty="0"/>
              <a:t>3. Decorator Class: </a:t>
            </a:r>
            <a:r>
              <a:rPr lang="en-US" b="1" dirty="0" err="1"/>
              <a:t>MilkDecorator</a:t>
            </a:r>
            <a:endParaRPr lang="en-US" b="1" dirty="0"/>
          </a:p>
          <a:p>
            <a:r>
              <a:rPr lang="en-US" dirty="0"/>
              <a:t>Adds </a:t>
            </a:r>
            <a:r>
              <a:rPr lang="en-US" b="1" dirty="0"/>
              <a:t>extra functionality (milk)</a:t>
            </a:r>
            <a:r>
              <a:rPr lang="en-US" dirty="0"/>
              <a:t> to any coffee:</a:t>
            </a:r>
          </a:p>
          <a:p>
            <a:r>
              <a:rPr lang="en-US" dirty="0"/>
              <a:t>Takes a Coffee object in the constructor.</a:t>
            </a:r>
          </a:p>
          <a:p>
            <a:r>
              <a:rPr lang="en-US" dirty="0"/>
              <a:t>Adds +2 to cost.</a:t>
            </a:r>
          </a:p>
          <a:p>
            <a:r>
              <a:rPr lang="en-US" dirty="0"/>
              <a:t>Adds ", milk" to the description.</a:t>
            </a:r>
          </a:p>
          <a:p>
            <a:pPr rtl="0"/>
            <a:r>
              <a:rPr lang="en-US" dirty="0"/>
              <a:t>$coffee = new </a:t>
            </a:r>
            <a:r>
              <a:rPr lang="en-US" dirty="0" err="1"/>
              <a:t>MilkDecorator</a:t>
            </a:r>
            <a:r>
              <a:rPr lang="en-US" dirty="0"/>
              <a:t>(new </a:t>
            </a:r>
            <a:r>
              <a:rPr lang="en-US" dirty="0" err="1"/>
              <a:t>SimpleCoffee</a:t>
            </a:r>
            <a:r>
              <a:rPr lang="en-US" dirty="0"/>
              <a:t>()); </a:t>
            </a:r>
          </a:p>
          <a:p>
            <a:r>
              <a:rPr lang="en-US" dirty="0"/>
              <a:t>This wraps the </a:t>
            </a:r>
            <a:r>
              <a:rPr lang="en-US" dirty="0" err="1"/>
              <a:t>SimpleCoffee</a:t>
            </a:r>
            <a:r>
              <a:rPr lang="en-US" dirty="0"/>
              <a:t> inside the </a:t>
            </a:r>
            <a:r>
              <a:rPr lang="en-US" dirty="0" err="1"/>
              <a:t>MilkDecorator</a:t>
            </a:r>
            <a:r>
              <a:rPr lang="en-US" dirty="0"/>
              <a:t>.</a:t>
            </a:r>
          </a:p>
          <a:p>
            <a:r>
              <a:rPr lang="en-US" b="1" dirty="0"/>
              <a:t>Output:</a:t>
            </a:r>
          </a:p>
          <a:p>
            <a:pPr rtl="0"/>
            <a:r>
              <a:rPr lang="en-US" dirty="0"/>
              <a:t>echo $coffee-&gt;</a:t>
            </a:r>
            <a:r>
              <a:rPr lang="en-US" dirty="0" err="1"/>
              <a:t>getDescription</a:t>
            </a:r>
            <a:r>
              <a:rPr lang="en-US" dirty="0"/>
              <a:t>(); // Simple coffee, milk</a:t>
            </a:r>
          </a:p>
          <a:p>
            <a:pPr rtl="0"/>
            <a:endParaRPr lang="en-US" dirty="0"/>
          </a:p>
          <a:p>
            <a:r>
              <a:rPr lang="en-US" b="1" dirty="0"/>
              <a:t>Why it's useful:</a:t>
            </a:r>
          </a:p>
          <a:p>
            <a:r>
              <a:rPr lang="en-US" dirty="0"/>
              <a:t>You can keep layering more features (like sugar, cream, etc.) </a:t>
            </a:r>
            <a:r>
              <a:rPr lang="en-US" b="1" dirty="0"/>
              <a:t>without changing</a:t>
            </a:r>
            <a:r>
              <a:rPr lang="en-US" dirty="0"/>
              <a:t> the original </a:t>
            </a:r>
            <a:r>
              <a:rPr lang="en-US" dirty="0" err="1"/>
              <a:t>SimpleCoffee</a:t>
            </a:r>
            <a:r>
              <a:rPr lang="en-US" dirty="0"/>
              <a:t> class. It's scalable and clean — each add-on is a new decorator.</a:t>
            </a:r>
          </a:p>
          <a:p>
            <a:r>
              <a:rPr lang="en-US" dirty="0"/>
              <a:t>Let me know if you want to add more decorators like </a:t>
            </a:r>
            <a:r>
              <a:rPr lang="en-US" dirty="0" err="1"/>
              <a:t>SugarDecorator</a:t>
            </a:r>
            <a:r>
              <a:rPr lang="en-US" dirty="0"/>
              <a:t> or </a:t>
            </a:r>
            <a:r>
              <a:rPr lang="en-US" dirty="0" err="1"/>
              <a:t>WhippedCreamDecorator</a:t>
            </a:r>
            <a:r>
              <a:rPr lang="en-US" dirty="0"/>
              <a:t>.</a:t>
            </a:r>
          </a:p>
          <a:p>
            <a:pPr rt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12768-EAFF-460C-A37A-7AF1F0EB4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In a blog system, when a new article is posted, all subscribers (observers) receive an email notification.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12768-EAFF-460C-A37A-7AF1F0EB4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1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Advanced Design Patterns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AFE9EA4-FAB2-21C9-5019-814412125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5BB4A2AD-29C3-4EE7-94CC-B89CDB0E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03D2E-68BC-008D-2CEF-07C3961E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F2940-AF02-F297-1C27-D59C9C1F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 Advanced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F2D5-F28E-361B-1626-933FE5357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Understanding advanced object-oriented design patterns in PHP including Decorator, Observer, and Prototype, and how to implement them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1302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dirty="0"/>
              <a:t>is a structural pattern that allows adding new behaviors to objects dynamically by placing them inside special wrapper objects, called </a:t>
            </a:r>
            <a:r>
              <a:rPr lang="en-US" i="1" dirty="0"/>
              <a:t>decorators</a:t>
            </a:r>
            <a:r>
              <a:rPr lang="en-US" dirty="0"/>
              <a:t>.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Decorator Pattern -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6EF79-C3BA-F3FD-964B-0309821E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69" y="964432"/>
            <a:ext cx="4152000" cy="48703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Observer Pattern -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is a behavioral design pattern that allows some objects to notify other objects about changes in their 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Observer Pattern -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1021D-A38F-EE19-D590-027306B4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69" y="1047215"/>
            <a:ext cx="4152000" cy="4704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Prototype Pattern -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The Prototype Pattern lets you create new objects by copying an existing object, known as the prototype, instead of creating from scratch.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Pattern - Example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D65E3-D3C8-162E-86A0-7FC5032E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869" y="1401474"/>
            <a:ext cx="4152000" cy="3996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Practical Implementation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Use these patterns to improve code modularity, flexibility, and reuse in larger PHP projects such as CMS, e-commerce platforms, and custom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355</Words>
  <Application>Microsoft Office PowerPoint</Application>
  <PresentationFormat>On-screen Show (4:3)</PresentationFormat>
  <Paragraphs>38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Advanced Design Patterns</vt:lpstr>
      <vt:lpstr> Advanced Design Patterns</vt:lpstr>
      <vt:lpstr>Decorator Pattern</vt:lpstr>
      <vt:lpstr>Decorator Pattern - Example</vt:lpstr>
      <vt:lpstr>Observer Pattern - Meaning</vt:lpstr>
      <vt:lpstr>Observer Pattern - Example</vt:lpstr>
      <vt:lpstr>Prototype Pattern - Meaning</vt:lpstr>
      <vt:lpstr>Prototype Pattern - Example</vt:lpstr>
      <vt:lpstr>Practical Implementation in PHP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3</cp:revision>
  <dcterms:created xsi:type="dcterms:W3CDTF">2013-01-27T09:14:16Z</dcterms:created>
  <dcterms:modified xsi:type="dcterms:W3CDTF">2025-07-22T14:13:24Z</dcterms:modified>
  <cp:category/>
</cp:coreProperties>
</file>