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041" autoAdjust="0"/>
  </p:normalViewPr>
  <p:slideViewPr>
    <p:cSldViewPr snapToGrid="0">
      <p:cViewPr varScale="1">
        <p:scale>
          <a:sx n="93" d="100"/>
          <a:sy n="93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Namespace = "folder name"</a:t>
            </a:r>
          </a:p>
          <a:p>
            <a:r>
              <a:rPr lang="en-US" dirty="0"/>
              <a:t>Class = "file inside folder"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9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892A7-B8B7-8242-712A-5B1E3558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C78C8D-C4FB-BA8B-DABE-F3978E46B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8BA02-EAC5-4B23-630C-F3D28B513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ECBB-9252-D5C0-A4AC-31432567A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2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7/15/2025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Namespace and Autoloading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871" y="527718"/>
            <a:ext cx="8761413" cy="706964"/>
          </a:xfrm>
        </p:spPr>
        <p:txBody>
          <a:bodyPr/>
          <a:lstStyle/>
          <a:p>
            <a:pPr algn="ctr"/>
            <a:r>
              <a:rPr lang="en-US" b="1" dirty="0"/>
              <a:t>Learning Objectives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1BC67-D116-3340-FEBF-5B92E1FA3304}"/>
              </a:ext>
            </a:extLst>
          </p:cNvPr>
          <p:cNvSpPr txBox="1"/>
          <p:nvPr/>
        </p:nvSpPr>
        <p:spPr>
          <a:xfrm>
            <a:off x="1363893" y="2544938"/>
            <a:ext cx="91773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the end of this week, students will be able to: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Explain the purpose of namespaces in PHP.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and use namespaces to organize code.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 how autoloading works in PHP.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spl_autoload_register</a:t>
            </a:r>
            <a:r>
              <a:rPr lang="en-US" dirty="0"/>
              <a:t>() to automatically load classes.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E43F-436B-6C16-D883-8B75D499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58299-5150-ED82-B5CD-89488A13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589363"/>
            <a:ext cx="8761413" cy="706964"/>
          </a:xfrm>
        </p:spPr>
        <p:txBody>
          <a:bodyPr/>
          <a:lstStyle/>
          <a:p>
            <a:r>
              <a:rPr lang="en-US" dirty="0"/>
              <a:t>What is a Namespace?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8519A-3AD1-B3A3-2981-E9A14FA650C8}"/>
              </a:ext>
            </a:extLst>
          </p:cNvPr>
          <p:cNvSpPr txBox="1"/>
          <p:nvPr/>
        </p:nvSpPr>
        <p:spPr>
          <a:xfrm>
            <a:off x="1363893" y="2544938"/>
            <a:ext cx="9177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-A namespace is like a folder or label for your classes.</a:t>
            </a:r>
          </a:p>
          <a:p>
            <a:endParaRPr lang="en-US" sz="2400" dirty="0"/>
          </a:p>
          <a:p>
            <a:r>
              <a:rPr lang="en-US" sz="2400" dirty="0"/>
              <a:t>-It prevents name conflicts between classes with the same name.</a:t>
            </a:r>
          </a:p>
          <a:p>
            <a:endParaRPr lang="en-US" sz="2400" dirty="0"/>
          </a:p>
          <a:p>
            <a:r>
              <a:rPr lang="en-US" sz="2400" dirty="0"/>
              <a:t>-Think of it like File &gt; Folder &gt;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7B644-8FF0-675D-7271-4EB17A8DD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518774-3410-51F8-D183-9188E50D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589363"/>
            <a:ext cx="8761413" cy="706964"/>
          </a:xfrm>
        </p:spPr>
        <p:txBody>
          <a:bodyPr/>
          <a:lstStyle/>
          <a:p>
            <a:r>
              <a:rPr lang="en-US" dirty="0"/>
              <a:t>Example Without Namespace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D00AD-D5F1-9232-BAB9-309427F6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2688029"/>
            <a:ext cx="587774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001CF-5983-2F24-0D5E-52DC8AD05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E9E75-22F6-B02D-EA57-4BFED7148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589363"/>
            <a:ext cx="8761413" cy="706964"/>
          </a:xfrm>
        </p:spPr>
        <p:txBody>
          <a:bodyPr/>
          <a:lstStyle/>
          <a:p>
            <a:r>
              <a:rPr lang="en-US" dirty="0"/>
              <a:t>Example With Namespace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83E4B-8C90-4EFE-37DF-238A9AAC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469" y="2564934"/>
            <a:ext cx="581106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6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01A3-E9CA-1557-EB91-1008F427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99BE5-264B-6361-D093-66FFF3F0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589363"/>
            <a:ext cx="8761413" cy="706964"/>
          </a:xfrm>
        </p:spPr>
        <p:txBody>
          <a:bodyPr/>
          <a:lstStyle/>
          <a:p>
            <a:r>
              <a:rPr lang="en-US" dirty="0"/>
              <a:t>What is Autoloading?</a:t>
            </a:r>
          </a:p>
        </p:txBody>
      </p:sp>
    </p:spTree>
    <p:extLst>
      <p:ext uri="{BB962C8B-B14F-4D97-AF65-F5344CB8AC3E}">
        <p14:creationId xmlns:p14="http://schemas.microsoft.com/office/powerpoint/2010/main" val="1594909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50</TotalTime>
  <Words>119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Namespace and Autoloading</vt:lpstr>
      <vt:lpstr>Learning Objectives </vt:lpstr>
      <vt:lpstr>What is a Namespace?</vt:lpstr>
      <vt:lpstr>Example Without Namespace</vt:lpstr>
      <vt:lpstr>Example With Namespace</vt:lpstr>
      <vt:lpstr>What is Autoloading?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</cp:revision>
  <dcterms:created xsi:type="dcterms:W3CDTF">2025-07-15T12:53:40Z</dcterms:created>
  <dcterms:modified xsi:type="dcterms:W3CDTF">2025-07-15T13:44:16Z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