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2"/>
  </p:notesMasterIdLst>
  <p:sldIdLst>
    <p:sldId id="296" r:id="rId5"/>
    <p:sldId id="295" r:id="rId6"/>
    <p:sldId id="316" r:id="rId7"/>
    <p:sldId id="315" r:id="rId8"/>
    <p:sldId id="297" r:id="rId9"/>
    <p:sldId id="298" r:id="rId10"/>
    <p:sldId id="299" r:id="rId11"/>
    <p:sldId id="300" r:id="rId12"/>
    <p:sldId id="302" r:id="rId13"/>
    <p:sldId id="305" r:id="rId14"/>
    <p:sldId id="306" r:id="rId15"/>
    <p:sldId id="307" r:id="rId16"/>
    <p:sldId id="308" r:id="rId17"/>
    <p:sldId id="309" r:id="rId18"/>
    <p:sldId id="310" r:id="rId19"/>
    <p:sldId id="311" r:id="rId20"/>
    <p:sldId id="312" r:id="rId21"/>
  </p:sldIdLst>
  <p:sldSz cx="12801600" cy="8229600"/>
  <p:notesSz cx="6858000" cy="9144000"/>
  <p:defaultTextStyle>
    <a:defPPr>
      <a:defRPr lang="en-US"/>
    </a:defPPr>
    <a:lvl1pPr marL="0" algn="l" defTabSz="1009498" rtl="0" eaLnBrk="1" latinLnBrk="0" hangingPunct="1">
      <a:defRPr sz="2000" kern="1200">
        <a:solidFill>
          <a:schemeClr val="tx1"/>
        </a:solidFill>
        <a:latin typeface="+mn-lt"/>
        <a:ea typeface="+mn-ea"/>
        <a:cs typeface="+mn-cs"/>
      </a:defRPr>
    </a:lvl1pPr>
    <a:lvl2pPr marL="504749" algn="l" defTabSz="1009498" rtl="0" eaLnBrk="1" latinLnBrk="0" hangingPunct="1">
      <a:defRPr sz="2000" kern="1200">
        <a:solidFill>
          <a:schemeClr val="tx1"/>
        </a:solidFill>
        <a:latin typeface="+mn-lt"/>
        <a:ea typeface="+mn-ea"/>
        <a:cs typeface="+mn-cs"/>
      </a:defRPr>
    </a:lvl2pPr>
    <a:lvl3pPr marL="1009498" algn="l" defTabSz="1009498" rtl="0" eaLnBrk="1" latinLnBrk="0" hangingPunct="1">
      <a:defRPr sz="2000" kern="1200">
        <a:solidFill>
          <a:schemeClr val="tx1"/>
        </a:solidFill>
        <a:latin typeface="+mn-lt"/>
        <a:ea typeface="+mn-ea"/>
        <a:cs typeface="+mn-cs"/>
      </a:defRPr>
    </a:lvl3pPr>
    <a:lvl4pPr marL="1514246" algn="l" defTabSz="1009498" rtl="0" eaLnBrk="1" latinLnBrk="0" hangingPunct="1">
      <a:defRPr sz="2000" kern="1200">
        <a:solidFill>
          <a:schemeClr val="tx1"/>
        </a:solidFill>
        <a:latin typeface="+mn-lt"/>
        <a:ea typeface="+mn-ea"/>
        <a:cs typeface="+mn-cs"/>
      </a:defRPr>
    </a:lvl4pPr>
    <a:lvl5pPr marL="2018995" algn="l" defTabSz="1009498" rtl="0" eaLnBrk="1" latinLnBrk="0" hangingPunct="1">
      <a:defRPr sz="2000" kern="1200">
        <a:solidFill>
          <a:schemeClr val="tx1"/>
        </a:solidFill>
        <a:latin typeface="+mn-lt"/>
        <a:ea typeface="+mn-ea"/>
        <a:cs typeface="+mn-cs"/>
      </a:defRPr>
    </a:lvl5pPr>
    <a:lvl6pPr marL="2523744" algn="l" defTabSz="1009498" rtl="0" eaLnBrk="1" latinLnBrk="0" hangingPunct="1">
      <a:defRPr sz="2000" kern="1200">
        <a:solidFill>
          <a:schemeClr val="tx1"/>
        </a:solidFill>
        <a:latin typeface="+mn-lt"/>
        <a:ea typeface="+mn-ea"/>
        <a:cs typeface="+mn-cs"/>
      </a:defRPr>
    </a:lvl6pPr>
    <a:lvl7pPr marL="3028493" algn="l" defTabSz="1009498" rtl="0" eaLnBrk="1" latinLnBrk="0" hangingPunct="1">
      <a:defRPr sz="2000" kern="1200">
        <a:solidFill>
          <a:schemeClr val="tx1"/>
        </a:solidFill>
        <a:latin typeface="+mn-lt"/>
        <a:ea typeface="+mn-ea"/>
        <a:cs typeface="+mn-cs"/>
      </a:defRPr>
    </a:lvl7pPr>
    <a:lvl8pPr marL="3533242" algn="l" defTabSz="1009498" rtl="0" eaLnBrk="1" latinLnBrk="0" hangingPunct="1">
      <a:defRPr sz="2000" kern="1200">
        <a:solidFill>
          <a:schemeClr val="tx1"/>
        </a:solidFill>
        <a:latin typeface="+mn-lt"/>
        <a:ea typeface="+mn-ea"/>
        <a:cs typeface="+mn-cs"/>
      </a:defRPr>
    </a:lvl8pPr>
    <a:lvl9pPr marL="4037990" algn="l" defTabSz="1009498"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03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424"/>
    <a:srgbClr val="6699FF"/>
    <a:srgbClr val="0000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79893" autoAdjust="0"/>
  </p:normalViewPr>
  <p:slideViewPr>
    <p:cSldViewPr snapToGrid="0">
      <p:cViewPr varScale="1">
        <p:scale>
          <a:sx n="55" d="100"/>
          <a:sy n="55" d="100"/>
        </p:scale>
        <p:origin x="1603" y="43"/>
      </p:cViewPr>
      <p:guideLst>
        <p:guide orient="horz" pos="2592"/>
        <p:guide pos="4032"/>
      </p:guideLst>
    </p:cSldViewPr>
  </p:slid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BB75EF-69B3-4070-B22D-CC785B672964}" type="datetimeFigureOut">
              <a:rPr lang="en-PH" smtClean="0"/>
              <a:t>25/08/2024</a:t>
            </a:fld>
            <a:endParaRPr lang="en-PH"/>
          </a:p>
        </p:txBody>
      </p:sp>
      <p:sp>
        <p:nvSpPr>
          <p:cNvPr id="4" name="Slide Image Placeholder 3"/>
          <p:cNvSpPr>
            <a:spLocks noGrp="1" noRot="1" noChangeAspect="1"/>
          </p:cNvSpPr>
          <p:nvPr>
            <p:ph type="sldImg" idx="2"/>
          </p:nvPr>
        </p:nvSpPr>
        <p:spPr>
          <a:xfrm>
            <a:off x="1028700" y="1143000"/>
            <a:ext cx="48006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EF01BD-1372-43DB-A8D4-BEBC875FE474}" type="slidenum">
              <a:rPr lang="en-PH" smtClean="0"/>
              <a:t>‹#›</a:t>
            </a:fld>
            <a:endParaRPr lang="en-PH"/>
          </a:p>
        </p:txBody>
      </p:sp>
    </p:spTree>
    <p:extLst>
      <p:ext uri="{BB962C8B-B14F-4D97-AF65-F5344CB8AC3E}">
        <p14:creationId xmlns:p14="http://schemas.microsoft.com/office/powerpoint/2010/main" val="3812209651"/>
      </p:ext>
    </p:extLst>
  </p:cSld>
  <p:clrMap bg1="lt1" tx1="dk1" bg2="lt2" tx2="dk2" accent1="accent1" accent2="accent2" accent3="accent3" accent4="accent4" accent5="accent5" accent6="accent6" hlink="hlink" folHlink="folHlink"/>
  <p:notesStyle>
    <a:lvl1pPr marL="0" algn="l" defTabSz="1009498" rtl="0" eaLnBrk="1" latinLnBrk="0" hangingPunct="1">
      <a:defRPr sz="1300" kern="1200">
        <a:solidFill>
          <a:schemeClr val="tx1"/>
        </a:solidFill>
        <a:latin typeface="+mn-lt"/>
        <a:ea typeface="+mn-ea"/>
        <a:cs typeface="+mn-cs"/>
      </a:defRPr>
    </a:lvl1pPr>
    <a:lvl2pPr marL="504749" algn="l" defTabSz="1009498" rtl="0" eaLnBrk="1" latinLnBrk="0" hangingPunct="1">
      <a:defRPr sz="1300" kern="1200">
        <a:solidFill>
          <a:schemeClr val="tx1"/>
        </a:solidFill>
        <a:latin typeface="+mn-lt"/>
        <a:ea typeface="+mn-ea"/>
        <a:cs typeface="+mn-cs"/>
      </a:defRPr>
    </a:lvl2pPr>
    <a:lvl3pPr marL="1009498" algn="l" defTabSz="1009498" rtl="0" eaLnBrk="1" latinLnBrk="0" hangingPunct="1">
      <a:defRPr sz="1300" kern="1200">
        <a:solidFill>
          <a:schemeClr val="tx1"/>
        </a:solidFill>
        <a:latin typeface="+mn-lt"/>
        <a:ea typeface="+mn-ea"/>
        <a:cs typeface="+mn-cs"/>
      </a:defRPr>
    </a:lvl3pPr>
    <a:lvl4pPr marL="1514246" algn="l" defTabSz="1009498" rtl="0" eaLnBrk="1" latinLnBrk="0" hangingPunct="1">
      <a:defRPr sz="1300" kern="1200">
        <a:solidFill>
          <a:schemeClr val="tx1"/>
        </a:solidFill>
        <a:latin typeface="+mn-lt"/>
        <a:ea typeface="+mn-ea"/>
        <a:cs typeface="+mn-cs"/>
      </a:defRPr>
    </a:lvl4pPr>
    <a:lvl5pPr marL="2018995" algn="l" defTabSz="1009498" rtl="0" eaLnBrk="1" latinLnBrk="0" hangingPunct="1">
      <a:defRPr sz="1300" kern="1200">
        <a:solidFill>
          <a:schemeClr val="tx1"/>
        </a:solidFill>
        <a:latin typeface="+mn-lt"/>
        <a:ea typeface="+mn-ea"/>
        <a:cs typeface="+mn-cs"/>
      </a:defRPr>
    </a:lvl5pPr>
    <a:lvl6pPr marL="2523744" algn="l" defTabSz="1009498" rtl="0" eaLnBrk="1" latinLnBrk="0" hangingPunct="1">
      <a:defRPr sz="1300" kern="1200">
        <a:solidFill>
          <a:schemeClr val="tx1"/>
        </a:solidFill>
        <a:latin typeface="+mn-lt"/>
        <a:ea typeface="+mn-ea"/>
        <a:cs typeface="+mn-cs"/>
      </a:defRPr>
    </a:lvl6pPr>
    <a:lvl7pPr marL="3028493" algn="l" defTabSz="1009498" rtl="0" eaLnBrk="1" latinLnBrk="0" hangingPunct="1">
      <a:defRPr sz="1300" kern="1200">
        <a:solidFill>
          <a:schemeClr val="tx1"/>
        </a:solidFill>
        <a:latin typeface="+mn-lt"/>
        <a:ea typeface="+mn-ea"/>
        <a:cs typeface="+mn-cs"/>
      </a:defRPr>
    </a:lvl7pPr>
    <a:lvl8pPr marL="3533242" algn="l" defTabSz="1009498" rtl="0" eaLnBrk="1" latinLnBrk="0" hangingPunct="1">
      <a:defRPr sz="1300" kern="1200">
        <a:solidFill>
          <a:schemeClr val="tx1"/>
        </a:solidFill>
        <a:latin typeface="+mn-lt"/>
        <a:ea typeface="+mn-ea"/>
        <a:cs typeface="+mn-cs"/>
      </a:defRPr>
    </a:lvl8pPr>
    <a:lvl9pPr marL="4037990" algn="l" defTabSz="1009498"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8700" y="1143000"/>
            <a:ext cx="48006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t>Last but not least, Python is a cross-platform language, which means that programs created for one operating system, like Windows, will run without modification on Mac OS or Linux.</a:t>
            </a:r>
            <a:endParaRPr lang="en-US" sz="120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49EF01BD-1372-43DB-A8D4-BEBC875FE474}" type="slidenum">
              <a:rPr lang="en-PH" smtClean="0"/>
              <a:t>6</a:t>
            </a:fld>
            <a:endParaRPr lang="en-PH" dirty="0"/>
          </a:p>
        </p:txBody>
      </p:sp>
    </p:spTree>
    <p:extLst>
      <p:ext uri="{BB962C8B-B14F-4D97-AF65-F5344CB8AC3E}">
        <p14:creationId xmlns:p14="http://schemas.microsoft.com/office/powerpoint/2010/main" val="634858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8700" y="1143000"/>
            <a:ext cx="4800600" cy="3086100"/>
          </a:xfrm>
        </p:spPr>
      </p:sp>
      <p:sp>
        <p:nvSpPr>
          <p:cNvPr id="3" name="Notes Placeholder 2"/>
          <p:cNvSpPr>
            <a:spLocks noGrp="1"/>
          </p:cNvSpPr>
          <p:nvPr>
            <p:ph type="body" idx="1"/>
          </p:nvPr>
        </p:nvSpPr>
        <p:spPr/>
        <p:txBody>
          <a:bodyPr/>
          <a:lstStyle/>
          <a:p>
            <a:pPr marL="0" marR="0" indent="0" algn="l" defTabSz="1009498" rtl="0" eaLnBrk="1" fontAlgn="auto" latinLnBrk="0" hangingPunct="1">
              <a:lnSpc>
                <a:spcPct val="100000"/>
              </a:lnSpc>
              <a:spcBef>
                <a:spcPts val="0"/>
              </a:spcBef>
              <a:spcAft>
                <a:spcPts val="0"/>
              </a:spcAft>
              <a:buClrTx/>
              <a:buSzTx/>
              <a:buFontTx/>
              <a:buNone/>
              <a:tabLst/>
              <a:defRPr/>
            </a:pPr>
            <a:endParaRPr lang="en-US" sz="13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EF01BD-1372-43DB-A8D4-BEBC875FE474}" type="slidenum">
              <a:rPr lang="en-PH" smtClean="0"/>
              <a:t>15</a:t>
            </a:fld>
            <a:endParaRPr lang="en-PH" dirty="0"/>
          </a:p>
        </p:txBody>
      </p:sp>
    </p:spTree>
    <p:extLst>
      <p:ext uri="{BB962C8B-B14F-4D97-AF65-F5344CB8AC3E}">
        <p14:creationId xmlns:p14="http://schemas.microsoft.com/office/powerpoint/2010/main" val="634858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8700" y="1143000"/>
            <a:ext cx="4800600" cy="3086100"/>
          </a:xfrm>
        </p:spPr>
      </p:sp>
      <p:sp>
        <p:nvSpPr>
          <p:cNvPr id="3" name="Notes Placeholder 2"/>
          <p:cNvSpPr>
            <a:spLocks noGrp="1"/>
          </p:cNvSpPr>
          <p:nvPr>
            <p:ph type="body" idx="1"/>
          </p:nvPr>
        </p:nvSpPr>
        <p:spPr/>
        <p:txBody>
          <a:bodyPr/>
          <a:lstStyle/>
          <a:p>
            <a:pPr marL="0" marR="0" indent="0" algn="l" defTabSz="1009498" rtl="0" eaLnBrk="1" fontAlgn="auto" latinLnBrk="0" hangingPunct="1">
              <a:lnSpc>
                <a:spcPct val="100000"/>
              </a:lnSpc>
              <a:spcBef>
                <a:spcPts val="0"/>
              </a:spcBef>
              <a:spcAft>
                <a:spcPts val="0"/>
              </a:spcAft>
              <a:buClrTx/>
              <a:buSzTx/>
              <a:buFontTx/>
              <a:buNone/>
              <a:tabLst/>
              <a:defRPr/>
            </a:pPr>
            <a:endParaRPr lang="en-US" sz="13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EF01BD-1372-43DB-A8D4-BEBC875FE474}" type="slidenum">
              <a:rPr lang="en-PH" smtClean="0"/>
              <a:t>16</a:t>
            </a:fld>
            <a:endParaRPr lang="en-PH" dirty="0"/>
          </a:p>
        </p:txBody>
      </p:sp>
    </p:spTree>
    <p:extLst>
      <p:ext uri="{BB962C8B-B14F-4D97-AF65-F5344CB8AC3E}">
        <p14:creationId xmlns:p14="http://schemas.microsoft.com/office/powerpoint/2010/main" val="634858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8700" y="1143000"/>
            <a:ext cx="4800600" cy="3086100"/>
          </a:xfrm>
        </p:spPr>
      </p:sp>
      <p:sp>
        <p:nvSpPr>
          <p:cNvPr id="3" name="Notes Placeholder 2"/>
          <p:cNvSpPr>
            <a:spLocks noGrp="1"/>
          </p:cNvSpPr>
          <p:nvPr>
            <p:ph type="body" idx="1"/>
          </p:nvPr>
        </p:nvSpPr>
        <p:spPr/>
        <p:txBody>
          <a:bodyPr/>
          <a:lstStyle/>
          <a:p>
            <a:pPr marL="0" marR="0" indent="0" algn="l" defTabSz="1009498" rtl="0" eaLnBrk="1" fontAlgn="auto" latinLnBrk="0" hangingPunct="1">
              <a:lnSpc>
                <a:spcPct val="100000"/>
              </a:lnSpc>
              <a:spcBef>
                <a:spcPts val="0"/>
              </a:spcBef>
              <a:spcAft>
                <a:spcPts val="0"/>
              </a:spcAft>
              <a:buClrTx/>
              <a:buSzTx/>
              <a:buFontTx/>
              <a:buNone/>
              <a:tabLst/>
              <a:defRPr/>
            </a:pPr>
            <a:r>
              <a:rPr lang="en-US" sz="1300" i="1" kern="1200">
                <a:solidFill>
                  <a:schemeClr val="tx1"/>
                </a:solidFill>
                <a:effectLst/>
                <a:latin typeface="+mn-lt"/>
                <a:ea typeface="+mn-ea"/>
                <a:cs typeface="+mn-cs"/>
              </a:rPr>
              <a:t>The good thing when using VSCode is that, it has its own terminal where the output of the programs is displayed.</a:t>
            </a:r>
            <a:endParaRPr lang="en-US" sz="1300" kern="1200">
              <a:solidFill>
                <a:schemeClr val="tx1"/>
              </a:solidFill>
              <a:effectLst/>
              <a:latin typeface="+mn-lt"/>
              <a:ea typeface="+mn-ea"/>
              <a:cs typeface="+mn-cs"/>
            </a:endParaRPr>
          </a:p>
          <a:p>
            <a:pPr marL="0" marR="0" indent="0" algn="l" defTabSz="1009498" rtl="0" eaLnBrk="1" fontAlgn="auto" latinLnBrk="0" hangingPunct="1">
              <a:lnSpc>
                <a:spcPct val="100000"/>
              </a:lnSpc>
              <a:spcBef>
                <a:spcPts val="0"/>
              </a:spcBef>
              <a:spcAft>
                <a:spcPts val="0"/>
              </a:spcAft>
              <a:buClrTx/>
              <a:buSzTx/>
              <a:buFontTx/>
              <a:buNone/>
              <a:tabLst/>
              <a:defRPr/>
            </a:pPr>
            <a:endParaRPr lang="en-US" sz="13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EF01BD-1372-43DB-A8D4-BEBC875FE474}" type="slidenum">
              <a:rPr lang="en-PH" smtClean="0"/>
              <a:t>17</a:t>
            </a:fld>
            <a:endParaRPr lang="en-PH"/>
          </a:p>
        </p:txBody>
      </p:sp>
    </p:spTree>
    <p:extLst>
      <p:ext uri="{BB962C8B-B14F-4D97-AF65-F5344CB8AC3E}">
        <p14:creationId xmlns:p14="http://schemas.microsoft.com/office/powerpoint/2010/main" val="634858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8700" y="1143000"/>
            <a:ext cx="48006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EF01BD-1372-43DB-A8D4-BEBC875FE474}" type="slidenum">
              <a:rPr lang="en-PH" smtClean="0"/>
              <a:t>7</a:t>
            </a:fld>
            <a:endParaRPr lang="en-PH" dirty="0"/>
          </a:p>
        </p:txBody>
      </p:sp>
    </p:spTree>
    <p:extLst>
      <p:ext uri="{BB962C8B-B14F-4D97-AF65-F5344CB8AC3E}">
        <p14:creationId xmlns:p14="http://schemas.microsoft.com/office/powerpoint/2010/main" val="634858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8700" y="1143000"/>
            <a:ext cx="48006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EF01BD-1372-43DB-A8D4-BEBC875FE474}" type="slidenum">
              <a:rPr lang="en-PH" smtClean="0"/>
              <a:t>8</a:t>
            </a:fld>
            <a:endParaRPr lang="en-PH" dirty="0"/>
          </a:p>
        </p:txBody>
      </p:sp>
    </p:spTree>
    <p:extLst>
      <p:ext uri="{BB962C8B-B14F-4D97-AF65-F5344CB8AC3E}">
        <p14:creationId xmlns:p14="http://schemas.microsoft.com/office/powerpoint/2010/main" val="634858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8700" y="1143000"/>
            <a:ext cx="4800600" cy="3086100"/>
          </a:xfrm>
        </p:spPr>
      </p:sp>
      <p:sp>
        <p:nvSpPr>
          <p:cNvPr id="3" name="Notes Placeholder 2"/>
          <p:cNvSpPr>
            <a:spLocks noGrp="1"/>
          </p:cNvSpPr>
          <p:nvPr>
            <p:ph type="body" idx="1"/>
          </p:nvPr>
        </p:nvSpPr>
        <p:spPr/>
        <p:txBody>
          <a:bodyPr/>
          <a:lstStyle/>
          <a:p>
            <a:r>
              <a:rPr lang="en-US" sz="1300" kern="1200" dirty="0">
                <a:solidFill>
                  <a:schemeClr val="tx1"/>
                </a:solidFill>
                <a:effectLst/>
                <a:latin typeface="+mn-lt"/>
                <a:ea typeface="+mn-ea"/>
                <a:cs typeface="+mn-cs"/>
              </a:rPr>
              <a:t>Choose the correct installer for your computer. The installer to use depends on two factors: </a:t>
            </a:r>
          </a:p>
          <a:p>
            <a:r>
              <a:rPr lang="en-US" sz="1300" kern="1200" dirty="0">
                <a:solidFill>
                  <a:schemeClr val="tx1"/>
                </a:solidFill>
                <a:effectLst/>
                <a:latin typeface="+mn-lt"/>
                <a:ea typeface="+mn-ea"/>
                <a:cs typeface="+mn-cs"/>
              </a:rPr>
              <a:t> </a:t>
            </a:r>
          </a:p>
          <a:p>
            <a:r>
              <a:rPr lang="en-US" sz="1300" kern="1200" dirty="0">
                <a:solidFill>
                  <a:schemeClr val="tx1"/>
                </a:solidFill>
                <a:effectLst/>
                <a:latin typeface="+mn-lt"/>
                <a:ea typeface="+mn-ea"/>
                <a:cs typeface="+mn-cs"/>
              </a:rPr>
              <a:t>1. The operating system (Windows, Mac OS, or Linux) and </a:t>
            </a:r>
          </a:p>
          <a:p>
            <a:r>
              <a:rPr lang="en-US" sz="1300" kern="1200" dirty="0">
                <a:solidFill>
                  <a:schemeClr val="tx1"/>
                </a:solidFill>
                <a:effectLst/>
                <a:latin typeface="+mn-lt"/>
                <a:ea typeface="+mn-ea"/>
                <a:cs typeface="+mn-cs"/>
              </a:rPr>
              <a:t>2. The processor (32-bit or  64-bit) that you are using.</a:t>
            </a:r>
          </a:p>
          <a:p>
            <a:r>
              <a:rPr lang="en-US" sz="1300" kern="1200" dirty="0">
                <a:solidFill>
                  <a:schemeClr val="tx1"/>
                </a:solidFill>
                <a:effectLst/>
                <a:latin typeface="+mn-lt"/>
                <a:ea typeface="+mn-ea"/>
                <a:cs typeface="+mn-cs"/>
              </a:rPr>
              <a:t>To download it, simply click the provided link. No concerns if you download and launch the incorrect installer. The interpreter won't install and you'll receive an error message. You only need to download the appropriate installer, and you're ready to start. Python coding can begin as soon as the interpreter has been successfully installed.</a:t>
            </a:r>
            <a:endParaRPr lang="en-US" dirty="0"/>
          </a:p>
        </p:txBody>
      </p:sp>
      <p:sp>
        <p:nvSpPr>
          <p:cNvPr id="4" name="Slide Number Placeholder 3"/>
          <p:cNvSpPr>
            <a:spLocks noGrp="1"/>
          </p:cNvSpPr>
          <p:nvPr>
            <p:ph type="sldNum" sz="quarter" idx="10"/>
          </p:nvPr>
        </p:nvSpPr>
        <p:spPr/>
        <p:txBody>
          <a:bodyPr/>
          <a:lstStyle/>
          <a:p>
            <a:fld id="{49EF01BD-1372-43DB-A8D4-BEBC875FE474}" type="slidenum">
              <a:rPr lang="en-PH" smtClean="0"/>
              <a:t>9</a:t>
            </a:fld>
            <a:endParaRPr lang="en-PH" dirty="0"/>
          </a:p>
        </p:txBody>
      </p:sp>
    </p:spTree>
    <p:extLst>
      <p:ext uri="{BB962C8B-B14F-4D97-AF65-F5344CB8AC3E}">
        <p14:creationId xmlns:p14="http://schemas.microsoft.com/office/powerpoint/2010/main" val="634858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8700" y="1143000"/>
            <a:ext cx="48006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EF01BD-1372-43DB-A8D4-BEBC875FE474}" type="slidenum">
              <a:rPr lang="en-PH" smtClean="0"/>
              <a:t>10</a:t>
            </a:fld>
            <a:endParaRPr lang="en-PH" dirty="0"/>
          </a:p>
        </p:txBody>
      </p:sp>
    </p:spTree>
    <p:extLst>
      <p:ext uri="{BB962C8B-B14F-4D97-AF65-F5344CB8AC3E}">
        <p14:creationId xmlns:p14="http://schemas.microsoft.com/office/powerpoint/2010/main" val="634858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8700" y="1143000"/>
            <a:ext cx="48006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EF01BD-1372-43DB-A8D4-BEBC875FE474}" type="slidenum">
              <a:rPr lang="en-PH" smtClean="0"/>
              <a:t>11</a:t>
            </a:fld>
            <a:endParaRPr lang="en-PH" dirty="0"/>
          </a:p>
        </p:txBody>
      </p:sp>
    </p:spTree>
    <p:extLst>
      <p:ext uri="{BB962C8B-B14F-4D97-AF65-F5344CB8AC3E}">
        <p14:creationId xmlns:p14="http://schemas.microsoft.com/office/powerpoint/2010/main" val="634858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8700" y="1143000"/>
            <a:ext cx="48006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EF01BD-1372-43DB-A8D4-BEBC875FE474}" type="slidenum">
              <a:rPr lang="en-PH" smtClean="0"/>
              <a:t>12</a:t>
            </a:fld>
            <a:endParaRPr lang="en-PH" dirty="0"/>
          </a:p>
        </p:txBody>
      </p:sp>
    </p:spTree>
    <p:extLst>
      <p:ext uri="{BB962C8B-B14F-4D97-AF65-F5344CB8AC3E}">
        <p14:creationId xmlns:p14="http://schemas.microsoft.com/office/powerpoint/2010/main" val="634858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8700" y="1143000"/>
            <a:ext cx="4800600" cy="3086100"/>
          </a:xfrm>
        </p:spPr>
      </p:sp>
      <p:sp>
        <p:nvSpPr>
          <p:cNvPr id="3" name="Notes Placeholder 2"/>
          <p:cNvSpPr>
            <a:spLocks noGrp="1"/>
          </p:cNvSpPr>
          <p:nvPr>
            <p:ph type="body" idx="1"/>
          </p:nvPr>
        </p:nvSpPr>
        <p:spPr/>
        <p:txBody>
          <a:bodyPr/>
          <a:lstStyle/>
          <a:p>
            <a:pPr marL="0" marR="0" indent="0" algn="l" defTabSz="1009498" rtl="0" eaLnBrk="1" fontAlgn="auto" latinLnBrk="0" hangingPunct="1">
              <a:lnSpc>
                <a:spcPct val="100000"/>
              </a:lnSpc>
              <a:spcBef>
                <a:spcPts val="0"/>
              </a:spcBef>
              <a:spcAft>
                <a:spcPts val="0"/>
              </a:spcAft>
              <a:buClrTx/>
              <a:buSzTx/>
              <a:buFontTx/>
              <a:buNone/>
              <a:tabLst/>
              <a:defRPr/>
            </a:pPr>
            <a:r>
              <a:rPr lang="en-US" sz="1300" kern="1200">
                <a:solidFill>
                  <a:schemeClr val="tx1"/>
                </a:solidFill>
                <a:effectLst/>
                <a:latin typeface="+mn-lt"/>
                <a:ea typeface="+mn-ea"/>
                <a:cs typeface="+mn-cs"/>
              </a:rPr>
              <a:t>You can run again a Command Prompt to check if it’s successfully installed. Just type python --version, then you should get the current python version installed on your computer.</a:t>
            </a:r>
            <a:endParaRPr lang="en-US" sz="13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EF01BD-1372-43DB-A8D4-BEBC875FE474}" type="slidenum">
              <a:rPr lang="en-PH" smtClean="0"/>
              <a:t>13</a:t>
            </a:fld>
            <a:endParaRPr lang="en-PH" dirty="0"/>
          </a:p>
        </p:txBody>
      </p:sp>
    </p:spTree>
    <p:extLst>
      <p:ext uri="{BB962C8B-B14F-4D97-AF65-F5344CB8AC3E}">
        <p14:creationId xmlns:p14="http://schemas.microsoft.com/office/powerpoint/2010/main" val="634858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8700" y="1143000"/>
            <a:ext cx="4800600" cy="3086100"/>
          </a:xfrm>
        </p:spPr>
      </p:sp>
      <p:sp>
        <p:nvSpPr>
          <p:cNvPr id="3" name="Notes Placeholder 2"/>
          <p:cNvSpPr>
            <a:spLocks noGrp="1"/>
          </p:cNvSpPr>
          <p:nvPr>
            <p:ph type="body" idx="1"/>
          </p:nvPr>
        </p:nvSpPr>
        <p:spPr/>
        <p:txBody>
          <a:bodyPr/>
          <a:lstStyle/>
          <a:p>
            <a:pPr marL="0" marR="0" indent="0" algn="l" defTabSz="1009498" rtl="0" eaLnBrk="1" fontAlgn="auto" latinLnBrk="0" hangingPunct="1">
              <a:lnSpc>
                <a:spcPct val="100000"/>
              </a:lnSpc>
              <a:spcBef>
                <a:spcPts val="0"/>
              </a:spcBef>
              <a:spcAft>
                <a:spcPts val="0"/>
              </a:spcAft>
              <a:buClrTx/>
              <a:buSzTx/>
              <a:buFontTx/>
              <a:buNone/>
              <a:tabLst/>
              <a:defRPr/>
            </a:pPr>
            <a:endParaRPr lang="en-US" sz="13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EF01BD-1372-43DB-A8D4-BEBC875FE474}" type="slidenum">
              <a:rPr lang="en-PH" smtClean="0"/>
              <a:t>14</a:t>
            </a:fld>
            <a:endParaRPr lang="en-PH" dirty="0"/>
          </a:p>
        </p:txBody>
      </p:sp>
    </p:spTree>
    <p:extLst>
      <p:ext uri="{BB962C8B-B14F-4D97-AF65-F5344CB8AC3E}">
        <p14:creationId xmlns:p14="http://schemas.microsoft.com/office/powerpoint/2010/main" val="634858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BD76B022-9367-41C4-BA0B-21BF0D31E5C2}"/>
              </a:ext>
            </a:extLst>
          </p:cNvPr>
          <p:cNvSpPr/>
          <p:nvPr/>
        </p:nvSpPr>
        <p:spPr>
          <a:xfrm>
            <a:off x="778764" y="1389506"/>
            <a:ext cx="11244072" cy="2725294"/>
          </a:xfrm>
          <a:prstGeom prst="roundRect">
            <a:avLst>
              <a:gd name="adj" fmla="val 7785"/>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5300">
              <a:latin typeface="Bahnschrift SemiBold" panose="020B0502040204020203" pitchFamily="34" charset="0"/>
            </a:endParaRPr>
          </a:p>
        </p:txBody>
      </p:sp>
      <p:sp>
        <p:nvSpPr>
          <p:cNvPr id="2" name="Title 1">
            <a:extLst>
              <a:ext uri="{FF2B5EF4-FFF2-40B4-BE49-F238E27FC236}">
                <a16:creationId xmlns:a16="http://schemas.microsoft.com/office/drawing/2014/main" id="{EEA2F9E1-F5B7-4E25-A6FC-BCE752FC4265}"/>
              </a:ext>
            </a:extLst>
          </p:cNvPr>
          <p:cNvSpPr>
            <a:spLocks noGrp="1"/>
          </p:cNvSpPr>
          <p:nvPr>
            <p:ph type="ctrTitle"/>
          </p:nvPr>
        </p:nvSpPr>
        <p:spPr>
          <a:xfrm>
            <a:off x="778764" y="1389506"/>
            <a:ext cx="11244072" cy="2725294"/>
          </a:xfrm>
          <a:prstGeom prst="rect">
            <a:avLst/>
          </a:prstGeom>
        </p:spPr>
        <p:txBody>
          <a:bodyPr anchor="ctr"/>
          <a:lstStyle>
            <a:lvl1pPr algn="ctr">
              <a:defRPr sz="6600">
                <a:solidFill>
                  <a:schemeClr val="bg1">
                    <a:lumMod val="95000"/>
                  </a:schemeClr>
                </a:solidFill>
              </a:defRPr>
            </a:lvl1pPr>
          </a:lstStyle>
          <a:p>
            <a:r>
              <a:rPr lang="en-US"/>
              <a:t>Click to edit Master title style</a:t>
            </a:r>
            <a:endParaRPr lang="en-PH"/>
          </a:p>
        </p:txBody>
      </p:sp>
      <p:sp>
        <p:nvSpPr>
          <p:cNvPr id="3" name="Subtitle 2">
            <a:extLst>
              <a:ext uri="{FF2B5EF4-FFF2-40B4-BE49-F238E27FC236}">
                <a16:creationId xmlns:a16="http://schemas.microsoft.com/office/drawing/2014/main" id="{4474B652-5AA3-4735-AED1-EC1163ADC39B}"/>
              </a:ext>
            </a:extLst>
          </p:cNvPr>
          <p:cNvSpPr>
            <a:spLocks noGrp="1"/>
          </p:cNvSpPr>
          <p:nvPr>
            <p:ph type="subTitle" idx="1"/>
          </p:nvPr>
        </p:nvSpPr>
        <p:spPr>
          <a:xfrm>
            <a:off x="1600200" y="4322446"/>
            <a:ext cx="9601200" cy="1986914"/>
          </a:xfrm>
          <a:prstGeom prst="rect">
            <a:avLst/>
          </a:prstGeom>
        </p:spPr>
        <p:txBody>
          <a:bodyPr>
            <a:normAutofit/>
          </a:bodyPr>
          <a:lstStyle>
            <a:lvl1pPr marL="0" indent="0" algn="ctr">
              <a:buNone/>
              <a:defRPr sz="2000"/>
            </a:lvl1pPr>
            <a:lvl2pPr marL="504749" indent="0" algn="ctr">
              <a:buNone/>
              <a:defRPr sz="2200"/>
            </a:lvl2pPr>
            <a:lvl3pPr marL="1009498" indent="0" algn="ctr">
              <a:buNone/>
              <a:defRPr sz="2000"/>
            </a:lvl3pPr>
            <a:lvl4pPr marL="1514246" indent="0" algn="ctr">
              <a:buNone/>
              <a:defRPr sz="1800"/>
            </a:lvl4pPr>
            <a:lvl5pPr marL="2018995" indent="0" algn="ctr">
              <a:buNone/>
              <a:defRPr sz="1800"/>
            </a:lvl5pPr>
            <a:lvl6pPr marL="2523744" indent="0" algn="ctr">
              <a:buNone/>
              <a:defRPr sz="1800"/>
            </a:lvl6pPr>
            <a:lvl7pPr marL="3028493" indent="0" algn="ctr">
              <a:buNone/>
              <a:defRPr sz="1800"/>
            </a:lvl7pPr>
            <a:lvl8pPr marL="3533242" indent="0" algn="ctr">
              <a:buNone/>
              <a:defRPr sz="1800"/>
            </a:lvl8pPr>
            <a:lvl9pPr marL="4037990" indent="0" algn="ctr">
              <a:buNone/>
              <a:defRPr sz="1800"/>
            </a:lvl9pPr>
          </a:lstStyle>
          <a:p>
            <a:r>
              <a:rPr lang="en-US"/>
              <a:t>Click to edit Master subtitle style</a:t>
            </a:r>
            <a:endParaRPr lang="en-PH"/>
          </a:p>
        </p:txBody>
      </p:sp>
      <p:sp>
        <p:nvSpPr>
          <p:cNvPr id="14" name="Footer Placeholder 4">
            <a:extLst>
              <a:ext uri="{FF2B5EF4-FFF2-40B4-BE49-F238E27FC236}">
                <a16:creationId xmlns:a16="http://schemas.microsoft.com/office/drawing/2014/main" id="{4FA3BCA6-44C4-4FE2-A65E-71B4D93A67B1}"/>
              </a:ext>
            </a:extLst>
          </p:cNvPr>
          <p:cNvSpPr>
            <a:spLocks noGrp="1"/>
          </p:cNvSpPr>
          <p:nvPr>
            <p:ph type="ftr" sz="quarter" idx="3"/>
          </p:nvPr>
        </p:nvSpPr>
        <p:spPr>
          <a:xfrm>
            <a:off x="-1" y="7687819"/>
            <a:ext cx="6400799" cy="438150"/>
          </a:xfrm>
          <a:prstGeom prst="rect">
            <a:avLst/>
          </a:prstGeom>
        </p:spPr>
        <p:txBody>
          <a:bodyPr vert="horz" lIns="100950" tIns="50475" rIns="100950" bIns="50475" rtlCol="0" anchor="ctr"/>
          <a:lstStyle>
            <a:lvl1pPr algn="ctr">
              <a:defRPr sz="2200" b="1">
                <a:solidFill>
                  <a:schemeClr val="bg1"/>
                </a:solidFill>
              </a:defRPr>
            </a:lvl1pPr>
          </a:lstStyle>
          <a:p>
            <a:r>
              <a:rPr lang="en-US"/>
              <a:t>ELECTIVE 1 Web Systems and Technologies 2</a:t>
            </a:r>
            <a:endParaRPr lang="en-PH"/>
          </a:p>
        </p:txBody>
      </p:sp>
      <p:sp>
        <p:nvSpPr>
          <p:cNvPr id="15" name="Slide Number Placeholder 5">
            <a:extLst>
              <a:ext uri="{FF2B5EF4-FFF2-40B4-BE49-F238E27FC236}">
                <a16:creationId xmlns:a16="http://schemas.microsoft.com/office/drawing/2014/main" id="{A9801C49-0FD2-4A06-B0FE-852DE9C64C32}"/>
              </a:ext>
            </a:extLst>
          </p:cNvPr>
          <p:cNvSpPr>
            <a:spLocks noGrp="1"/>
          </p:cNvSpPr>
          <p:nvPr>
            <p:ph type="sldNum" sz="quarter" idx="4"/>
          </p:nvPr>
        </p:nvSpPr>
        <p:spPr>
          <a:xfrm>
            <a:off x="11921491" y="7687819"/>
            <a:ext cx="518325" cy="438150"/>
          </a:xfrm>
          <a:prstGeom prst="rect">
            <a:avLst/>
          </a:prstGeom>
        </p:spPr>
        <p:txBody>
          <a:bodyPr/>
          <a:lstStyle>
            <a:lvl1pPr>
              <a:defRPr b="1">
                <a:solidFill>
                  <a:schemeClr val="bg1"/>
                </a:solidFill>
              </a:defRPr>
            </a:lvl1pPr>
          </a:lstStyle>
          <a:p>
            <a:fld id="{69CFFD1D-FF66-4D54-A1AC-3D5574F8D7F0}" type="slidenum">
              <a:rPr lang="en-PH" smtClean="0"/>
              <a:t>‹#›</a:t>
            </a:fld>
            <a:endParaRPr lang="en-PH"/>
          </a:p>
        </p:txBody>
      </p:sp>
    </p:spTree>
    <p:extLst>
      <p:ext uri="{BB962C8B-B14F-4D97-AF65-F5344CB8AC3E}">
        <p14:creationId xmlns:p14="http://schemas.microsoft.com/office/powerpoint/2010/main" val="314527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F72F2AF4-FA16-4495-8D3E-309303204890}"/>
              </a:ext>
            </a:extLst>
          </p:cNvPr>
          <p:cNvSpPr>
            <a:spLocks noGrp="1"/>
          </p:cNvSpPr>
          <p:nvPr>
            <p:ph type="body" orient="vert" idx="1"/>
          </p:nvPr>
        </p:nvSpPr>
        <p:spPr>
          <a:xfrm>
            <a:off x="880110" y="1437282"/>
            <a:ext cx="11041380" cy="597507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97586670-2893-4D30-985C-103C70C958FA}"/>
              </a:ext>
            </a:extLst>
          </p:cNvPr>
          <p:cNvSpPr>
            <a:spLocks noGrp="1"/>
          </p:cNvSpPr>
          <p:nvPr>
            <p:ph type="dt" sz="half" idx="10"/>
          </p:nvPr>
        </p:nvSpPr>
        <p:spPr>
          <a:xfrm>
            <a:off x="880110" y="7627621"/>
            <a:ext cx="2880360" cy="438150"/>
          </a:xfrm>
          <a:prstGeom prst="rect">
            <a:avLst/>
          </a:prstGeom>
        </p:spPr>
        <p:txBody>
          <a:bodyPr lIns="100950" tIns="50475" rIns="100950" bIns="50475"/>
          <a:lstStyle/>
          <a:p>
            <a:endParaRPr lang="en-PH"/>
          </a:p>
        </p:txBody>
      </p:sp>
      <p:sp>
        <p:nvSpPr>
          <p:cNvPr id="5" name="Footer Placeholder 4">
            <a:extLst>
              <a:ext uri="{FF2B5EF4-FFF2-40B4-BE49-F238E27FC236}">
                <a16:creationId xmlns:a16="http://schemas.microsoft.com/office/drawing/2014/main" id="{D15946A2-2F62-4B13-BD96-119C12CB81D4}"/>
              </a:ext>
            </a:extLst>
          </p:cNvPr>
          <p:cNvSpPr>
            <a:spLocks noGrp="1"/>
          </p:cNvSpPr>
          <p:nvPr>
            <p:ph type="ftr" sz="quarter" idx="11"/>
          </p:nvPr>
        </p:nvSpPr>
        <p:spPr>
          <a:xfrm>
            <a:off x="-1" y="7687819"/>
            <a:ext cx="6400799" cy="438150"/>
          </a:xfrm>
          <a:prstGeom prst="rect">
            <a:avLst/>
          </a:prstGeom>
        </p:spPr>
        <p:txBody>
          <a:bodyPr/>
          <a:lstStyle/>
          <a:p>
            <a:r>
              <a:rPr lang="en-US"/>
              <a:t>ELECTIVE 1 Web Systems and Technologies 2</a:t>
            </a:r>
            <a:endParaRPr lang="en-PH"/>
          </a:p>
        </p:txBody>
      </p:sp>
      <p:sp>
        <p:nvSpPr>
          <p:cNvPr id="6" name="Slide Number Placeholder 5">
            <a:extLst>
              <a:ext uri="{FF2B5EF4-FFF2-40B4-BE49-F238E27FC236}">
                <a16:creationId xmlns:a16="http://schemas.microsoft.com/office/drawing/2014/main" id="{F3BCAC7A-D57A-410D-B8F3-F6736DBF4816}"/>
              </a:ext>
            </a:extLst>
          </p:cNvPr>
          <p:cNvSpPr>
            <a:spLocks noGrp="1"/>
          </p:cNvSpPr>
          <p:nvPr>
            <p:ph type="sldNum" sz="quarter" idx="12"/>
          </p:nvPr>
        </p:nvSpPr>
        <p:spPr>
          <a:xfrm>
            <a:off x="9041130" y="7627621"/>
            <a:ext cx="2880360" cy="438150"/>
          </a:xfrm>
          <a:prstGeom prst="rect">
            <a:avLst/>
          </a:prstGeom>
        </p:spPr>
        <p:txBody>
          <a:bodyPr/>
          <a:lstStyle/>
          <a:p>
            <a:fld id="{69CFFD1D-FF66-4D54-A1AC-3D5574F8D7F0}" type="slidenum">
              <a:rPr lang="en-PH" smtClean="0"/>
              <a:t>‹#›</a:t>
            </a:fld>
            <a:endParaRPr lang="en-PH"/>
          </a:p>
        </p:txBody>
      </p:sp>
      <p:sp>
        <p:nvSpPr>
          <p:cNvPr id="7" name="Rectangle: Rounded Corners 6">
            <a:extLst>
              <a:ext uri="{FF2B5EF4-FFF2-40B4-BE49-F238E27FC236}">
                <a16:creationId xmlns:a16="http://schemas.microsoft.com/office/drawing/2014/main" id="{7169FAAF-B749-43C3-97B6-59A0C1E9013F}"/>
              </a:ext>
            </a:extLst>
          </p:cNvPr>
          <p:cNvSpPr/>
          <p:nvPr/>
        </p:nvSpPr>
        <p:spPr>
          <a:xfrm>
            <a:off x="-3" y="7584189"/>
            <a:ext cx="6400800" cy="645412"/>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200">
              <a:latin typeface="Bahnschrift SemiBold" panose="020B0502040204020203" pitchFamily="34" charset="0"/>
            </a:endParaRPr>
          </a:p>
        </p:txBody>
      </p:sp>
      <p:sp>
        <p:nvSpPr>
          <p:cNvPr id="8" name="Rectangle: Rounded Corners 7">
            <a:extLst>
              <a:ext uri="{FF2B5EF4-FFF2-40B4-BE49-F238E27FC236}">
                <a16:creationId xmlns:a16="http://schemas.microsoft.com/office/drawing/2014/main" id="{118FD589-DDAF-40D6-BE27-0E5AECF1B5EE}"/>
              </a:ext>
            </a:extLst>
          </p:cNvPr>
          <p:cNvSpPr/>
          <p:nvPr/>
        </p:nvSpPr>
        <p:spPr>
          <a:xfrm>
            <a:off x="6400800" y="7574280"/>
            <a:ext cx="6400800" cy="645412"/>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600">
              <a:latin typeface="Bahnschrift SemiBold" panose="020B0502040204020203" pitchFamily="34" charset="0"/>
            </a:endParaRPr>
          </a:p>
        </p:txBody>
      </p:sp>
      <p:sp>
        <p:nvSpPr>
          <p:cNvPr id="9" name="Footer Placeholder 4">
            <a:extLst>
              <a:ext uri="{FF2B5EF4-FFF2-40B4-BE49-F238E27FC236}">
                <a16:creationId xmlns:a16="http://schemas.microsoft.com/office/drawing/2014/main" id="{78BCD69B-A2A8-4E4F-A1BB-60618A3DEDD9}"/>
              </a:ext>
            </a:extLst>
          </p:cNvPr>
          <p:cNvSpPr txBox="1">
            <a:spLocks/>
          </p:cNvSpPr>
          <p:nvPr/>
        </p:nvSpPr>
        <p:spPr>
          <a:xfrm>
            <a:off x="-1" y="7687819"/>
            <a:ext cx="6400799" cy="438150"/>
          </a:xfrm>
          <a:prstGeom prst="rect">
            <a:avLst/>
          </a:prstGeom>
        </p:spPr>
        <p:txBody>
          <a:bodyPr vert="horz" lIns="100950" tIns="50475" rIns="100950" bIns="50475" rtlCol="0" anchor="ctr"/>
          <a:lstStyle>
            <a:defPPr>
              <a:defRPr lang="en-US"/>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PH"/>
              <a:t>Footer</a:t>
            </a:r>
          </a:p>
        </p:txBody>
      </p:sp>
      <p:sp>
        <p:nvSpPr>
          <p:cNvPr id="10" name="Slide Number Placeholder 5">
            <a:extLst>
              <a:ext uri="{FF2B5EF4-FFF2-40B4-BE49-F238E27FC236}">
                <a16:creationId xmlns:a16="http://schemas.microsoft.com/office/drawing/2014/main" id="{F403D4D5-2A62-4F00-B778-C3C29FDD55CA}"/>
              </a:ext>
            </a:extLst>
          </p:cNvPr>
          <p:cNvSpPr txBox="1">
            <a:spLocks/>
          </p:cNvSpPr>
          <p:nvPr/>
        </p:nvSpPr>
        <p:spPr>
          <a:xfrm>
            <a:off x="11921491" y="7687819"/>
            <a:ext cx="518325" cy="438150"/>
          </a:xfrm>
          <a:prstGeom prst="rect">
            <a:avLst/>
          </a:prstGeom>
        </p:spPr>
        <p:txBody>
          <a:bodyPr lIns="100950" tIns="50475" rIns="100950" bIns="50475"/>
          <a:lstStyle>
            <a:defPPr>
              <a:defRPr lang="en-US"/>
            </a:defPPr>
            <a:lvl1pPr marL="0" algn="l" defTabSz="914400" rtl="0" eaLnBrk="1" latinLnBrk="0" hangingPunct="1">
              <a:defRPr sz="18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15BBFFA-DCD4-45A9-922A-60543836DFEA}" type="slidenum">
              <a:rPr lang="en-PH" smtClean="0"/>
              <a:pPr/>
              <a:t>‹#›</a:t>
            </a:fld>
            <a:endParaRPr lang="en-PH"/>
          </a:p>
        </p:txBody>
      </p:sp>
      <p:sp>
        <p:nvSpPr>
          <p:cNvPr id="11" name="Rectangle: Rounded Corners 10">
            <a:extLst>
              <a:ext uri="{FF2B5EF4-FFF2-40B4-BE49-F238E27FC236}">
                <a16:creationId xmlns:a16="http://schemas.microsoft.com/office/drawing/2014/main" id="{3D91C8BF-E2DF-4475-BC45-8982793552D4}"/>
              </a:ext>
            </a:extLst>
          </p:cNvPr>
          <p:cNvSpPr/>
          <p:nvPr/>
        </p:nvSpPr>
        <p:spPr>
          <a:xfrm>
            <a:off x="0" y="309754"/>
            <a:ext cx="12801600" cy="889459"/>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endParaRPr lang="en-PH" sz="5300">
              <a:latin typeface="Bahnschrift SemiBold" panose="020B0502040204020203" pitchFamily="34" charset="0"/>
            </a:endParaRPr>
          </a:p>
        </p:txBody>
      </p:sp>
      <p:sp>
        <p:nvSpPr>
          <p:cNvPr id="2" name="Title 1">
            <a:extLst>
              <a:ext uri="{FF2B5EF4-FFF2-40B4-BE49-F238E27FC236}">
                <a16:creationId xmlns:a16="http://schemas.microsoft.com/office/drawing/2014/main" id="{00FC8C97-D216-4A89-8336-136DBF9B2A93}"/>
              </a:ext>
            </a:extLst>
          </p:cNvPr>
          <p:cNvSpPr>
            <a:spLocks noGrp="1"/>
          </p:cNvSpPr>
          <p:nvPr>
            <p:ph type="title"/>
          </p:nvPr>
        </p:nvSpPr>
        <p:spPr>
          <a:xfrm>
            <a:off x="13522" y="309755"/>
            <a:ext cx="12846677" cy="889459"/>
          </a:xfrm>
          <a:prstGeom prst="rect">
            <a:avLst/>
          </a:prstGeom>
        </p:spPr>
        <p:txBody>
          <a:bodyPr/>
          <a:lstStyle>
            <a:lvl1pPr>
              <a:defRPr>
                <a:solidFill>
                  <a:schemeClr val="bg1"/>
                </a:solidFill>
              </a:defRPr>
            </a:lvl1pPr>
          </a:lstStyle>
          <a:p>
            <a:r>
              <a:rPr lang="en-US"/>
              <a:t>Click to edit Master title style</a:t>
            </a:r>
            <a:endParaRPr lang="en-PH"/>
          </a:p>
        </p:txBody>
      </p:sp>
    </p:spTree>
    <p:extLst>
      <p:ext uri="{BB962C8B-B14F-4D97-AF65-F5344CB8AC3E}">
        <p14:creationId xmlns:p14="http://schemas.microsoft.com/office/powerpoint/2010/main" val="2107500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C2C6A7-A49D-43CC-BE7C-0796F8DCD8D1}"/>
              </a:ext>
            </a:extLst>
          </p:cNvPr>
          <p:cNvSpPr>
            <a:spLocks noGrp="1"/>
          </p:cNvSpPr>
          <p:nvPr>
            <p:ph type="title" orient="vert"/>
          </p:nvPr>
        </p:nvSpPr>
        <p:spPr>
          <a:xfrm>
            <a:off x="9161145" y="438150"/>
            <a:ext cx="2760345" cy="6974206"/>
          </a:xfrm>
          <a:prstGeom prst="rect">
            <a:avLst/>
          </a:prstGeo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88D8E206-D625-4E9C-88C1-3F7ED82A9E0B}"/>
              </a:ext>
            </a:extLst>
          </p:cNvPr>
          <p:cNvSpPr>
            <a:spLocks noGrp="1"/>
          </p:cNvSpPr>
          <p:nvPr>
            <p:ph type="body" orient="vert" idx="1"/>
          </p:nvPr>
        </p:nvSpPr>
        <p:spPr>
          <a:xfrm>
            <a:off x="880110" y="438150"/>
            <a:ext cx="8121015" cy="6974206"/>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68DA300-1982-46EA-8A2B-1D55FE5FCD50}"/>
              </a:ext>
            </a:extLst>
          </p:cNvPr>
          <p:cNvSpPr>
            <a:spLocks noGrp="1"/>
          </p:cNvSpPr>
          <p:nvPr>
            <p:ph type="dt" sz="half" idx="10"/>
          </p:nvPr>
        </p:nvSpPr>
        <p:spPr>
          <a:xfrm>
            <a:off x="880110" y="7627621"/>
            <a:ext cx="2880360" cy="438150"/>
          </a:xfrm>
          <a:prstGeom prst="rect">
            <a:avLst/>
          </a:prstGeom>
        </p:spPr>
        <p:txBody>
          <a:bodyPr lIns="100950" tIns="50475" rIns="100950" bIns="50475"/>
          <a:lstStyle/>
          <a:p>
            <a:endParaRPr lang="en-PH"/>
          </a:p>
        </p:txBody>
      </p:sp>
      <p:sp>
        <p:nvSpPr>
          <p:cNvPr id="5" name="Footer Placeholder 4">
            <a:extLst>
              <a:ext uri="{FF2B5EF4-FFF2-40B4-BE49-F238E27FC236}">
                <a16:creationId xmlns:a16="http://schemas.microsoft.com/office/drawing/2014/main" id="{E32CF532-5FBD-488D-9D85-C0794BDAE643}"/>
              </a:ext>
            </a:extLst>
          </p:cNvPr>
          <p:cNvSpPr>
            <a:spLocks noGrp="1"/>
          </p:cNvSpPr>
          <p:nvPr>
            <p:ph type="ftr" sz="quarter" idx="11"/>
          </p:nvPr>
        </p:nvSpPr>
        <p:spPr>
          <a:xfrm>
            <a:off x="-1" y="7687819"/>
            <a:ext cx="6400799" cy="438150"/>
          </a:xfrm>
          <a:prstGeom prst="rect">
            <a:avLst/>
          </a:prstGeom>
        </p:spPr>
        <p:txBody>
          <a:bodyPr/>
          <a:lstStyle/>
          <a:p>
            <a:r>
              <a:rPr lang="en-US"/>
              <a:t>ELECTIVE 1 Web Systems and Technologies 2</a:t>
            </a:r>
            <a:endParaRPr lang="en-PH"/>
          </a:p>
        </p:txBody>
      </p:sp>
      <p:sp>
        <p:nvSpPr>
          <p:cNvPr id="6" name="Slide Number Placeholder 5">
            <a:extLst>
              <a:ext uri="{FF2B5EF4-FFF2-40B4-BE49-F238E27FC236}">
                <a16:creationId xmlns:a16="http://schemas.microsoft.com/office/drawing/2014/main" id="{F4463F58-0BAF-4DEA-BAA2-445D90A67D85}"/>
              </a:ext>
            </a:extLst>
          </p:cNvPr>
          <p:cNvSpPr>
            <a:spLocks noGrp="1"/>
          </p:cNvSpPr>
          <p:nvPr>
            <p:ph type="sldNum" sz="quarter" idx="12"/>
          </p:nvPr>
        </p:nvSpPr>
        <p:spPr>
          <a:xfrm>
            <a:off x="9041130" y="7627621"/>
            <a:ext cx="2880360" cy="438150"/>
          </a:xfrm>
          <a:prstGeom prst="rect">
            <a:avLst/>
          </a:prstGeom>
        </p:spPr>
        <p:txBody>
          <a:bodyPr/>
          <a:lstStyle/>
          <a:p>
            <a:fld id="{69CFFD1D-FF66-4D54-A1AC-3D5574F8D7F0}" type="slidenum">
              <a:rPr lang="en-PH" smtClean="0"/>
              <a:t>‹#›</a:t>
            </a:fld>
            <a:endParaRPr lang="en-PH"/>
          </a:p>
        </p:txBody>
      </p:sp>
    </p:spTree>
    <p:extLst>
      <p:ext uri="{BB962C8B-B14F-4D97-AF65-F5344CB8AC3E}">
        <p14:creationId xmlns:p14="http://schemas.microsoft.com/office/powerpoint/2010/main" val="3827867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7A2280BC-D913-4EC0-9E23-3DDF1B9DBAB8}"/>
              </a:ext>
            </a:extLst>
          </p:cNvPr>
          <p:cNvSpPr/>
          <p:nvPr/>
        </p:nvSpPr>
        <p:spPr>
          <a:xfrm>
            <a:off x="0" y="309754"/>
            <a:ext cx="12801600" cy="889459"/>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endParaRPr lang="en-PH" sz="5300">
              <a:latin typeface="Bahnschrift SemiBold" panose="020B0502040204020203" pitchFamily="34" charset="0"/>
            </a:endParaRPr>
          </a:p>
        </p:txBody>
      </p:sp>
      <p:sp>
        <p:nvSpPr>
          <p:cNvPr id="2" name="Title 1">
            <a:extLst>
              <a:ext uri="{FF2B5EF4-FFF2-40B4-BE49-F238E27FC236}">
                <a16:creationId xmlns:a16="http://schemas.microsoft.com/office/drawing/2014/main" id="{6985882D-4A70-46CF-B348-06DF7F86D484}"/>
              </a:ext>
            </a:extLst>
          </p:cNvPr>
          <p:cNvSpPr>
            <a:spLocks noGrp="1"/>
          </p:cNvSpPr>
          <p:nvPr>
            <p:ph type="title"/>
          </p:nvPr>
        </p:nvSpPr>
        <p:spPr>
          <a:xfrm>
            <a:off x="1127" y="278387"/>
            <a:ext cx="12800473" cy="889459"/>
          </a:xfrm>
          <a:prstGeom prst="rect">
            <a:avLst/>
          </a:prstGeom>
        </p:spPr>
        <p:txBody>
          <a:bodyPr/>
          <a:lstStyle>
            <a:lvl1pPr>
              <a:defRPr>
                <a:solidFill>
                  <a:schemeClr val="bg1"/>
                </a:solidFill>
              </a:defRPr>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A72E6F69-20D8-4783-A829-DA8F0A2CFD3B}"/>
              </a:ext>
            </a:extLst>
          </p:cNvPr>
          <p:cNvSpPr>
            <a:spLocks noGrp="1"/>
          </p:cNvSpPr>
          <p:nvPr>
            <p:ph idx="1"/>
          </p:nvPr>
        </p:nvSpPr>
        <p:spPr>
          <a:xfrm>
            <a:off x="880110" y="1312751"/>
            <a:ext cx="11041380" cy="609960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Rectangle: Rounded Corners 6">
            <a:extLst>
              <a:ext uri="{FF2B5EF4-FFF2-40B4-BE49-F238E27FC236}">
                <a16:creationId xmlns:a16="http://schemas.microsoft.com/office/drawing/2014/main" id="{A5E58F08-7132-439A-BEAA-202F6F4BA081}"/>
              </a:ext>
            </a:extLst>
          </p:cNvPr>
          <p:cNvSpPr/>
          <p:nvPr/>
        </p:nvSpPr>
        <p:spPr>
          <a:xfrm>
            <a:off x="-3" y="7584189"/>
            <a:ext cx="6400800" cy="645412"/>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200">
              <a:latin typeface="Bahnschrift SemiBold" panose="020B0502040204020203" pitchFamily="34" charset="0"/>
            </a:endParaRPr>
          </a:p>
        </p:txBody>
      </p:sp>
      <p:sp>
        <p:nvSpPr>
          <p:cNvPr id="8" name="Rectangle: Rounded Corners 7">
            <a:extLst>
              <a:ext uri="{FF2B5EF4-FFF2-40B4-BE49-F238E27FC236}">
                <a16:creationId xmlns:a16="http://schemas.microsoft.com/office/drawing/2014/main" id="{656322EF-4E8C-49B2-8412-34152EC3460D}"/>
              </a:ext>
            </a:extLst>
          </p:cNvPr>
          <p:cNvSpPr/>
          <p:nvPr/>
        </p:nvSpPr>
        <p:spPr>
          <a:xfrm>
            <a:off x="6400800" y="7574280"/>
            <a:ext cx="6400800" cy="645412"/>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600">
              <a:latin typeface="Bahnschrift SemiBold" panose="020B0502040204020203" pitchFamily="34" charset="0"/>
            </a:endParaRPr>
          </a:p>
        </p:txBody>
      </p:sp>
      <p:sp>
        <p:nvSpPr>
          <p:cNvPr id="9" name="Footer Placeholder 4">
            <a:extLst>
              <a:ext uri="{FF2B5EF4-FFF2-40B4-BE49-F238E27FC236}">
                <a16:creationId xmlns:a16="http://schemas.microsoft.com/office/drawing/2014/main" id="{C964A5A6-8936-41A2-B494-30E56347FBD4}"/>
              </a:ext>
            </a:extLst>
          </p:cNvPr>
          <p:cNvSpPr>
            <a:spLocks noGrp="1"/>
          </p:cNvSpPr>
          <p:nvPr>
            <p:ph type="ftr" sz="quarter" idx="3"/>
          </p:nvPr>
        </p:nvSpPr>
        <p:spPr>
          <a:xfrm>
            <a:off x="-1" y="7687819"/>
            <a:ext cx="6400799" cy="438150"/>
          </a:xfrm>
          <a:prstGeom prst="rect">
            <a:avLst/>
          </a:prstGeom>
        </p:spPr>
        <p:txBody>
          <a:bodyPr vert="horz" lIns="100950" tIns="50475" rIns="100950" bIns="50475" rtlCol="0" anchor="ctr"/>
          <a:lstStyle>
            <a:lvl1pPr algn="ctr">
              <a:defRPr sz="2200" b="1">
                <a:solidFill>
                  <a:schemeClr val="bg1"/>
                </a:solidFill>
              </a:defRPr>
            </a:lvl1pPr>
          </a:lstStyle>
          <a:p>
            <a:r>
              <a:rPr lang="en-US"/>
              <a:t>ELECTIVE 1 Web Systems and Technologies 2</a:t>
            </a:r>
            <a:endParaRPr lang="en-PH"/>
          </a:p>
        </p:txBody>
      </p:sp>
      <p:sp>
        <p:nvSpPr>
          <p:cNvPr id="10" name="Slide Number Placeholder 5">
            <a:extLst>
              <a:ext uri="{FF2B5EF4-FFF2-40B4-BE49-F238E27FC236}">
                <a16:creationId xmlns:a16="http://schemas.microsoft.com/office/drawing/2014/main" id="{19A73F9E-65C4-4BB7-B382-09D6A634C4C5}"/>
              </a:ext>
            </a:extLst>
          </p:cNvPr>
          <p:cNvSpPr>
            <a:spLocks noGrp="1"/>
          </p:cNvSpPr>
          <p:nvPr>
            <p:ph type="sldNum" sz="quarter" idx="4"/>
          </p:nvPr>
        </p:nvSpPr>
        <p:spPr>
          <a:xfrm>
            <a:off x="11921491" y="7687819"/>
            <a:ext cx="518325" cy="438150"/>
          </a:xfrm>
          <a:prstGeom prst="rect">
            <a:avLst/>
          </a:prstGeom>
        </p:spPr>
        <p:txBody>
          <a:bodyPr/>
          <a:lstStyle>
            <a:lvl1pPr>
              <a:defRPr b="1">
                <a:solidFill>
                  <a:schemeClr val="bg1"/>
                </a:solidFill>
              </a:defRPr>
            </a:lvl1pPr>
          </a:lstStyle>
          <a:p>
            <a:fld id="{69CFFD1D-FF66-4D54-A1AC-3D5574F8D7F0}" type="slidenum">
              <a:rPr lang="en-PH" smtClean="0"/>
              <a:t>‹#›</a:t>
            </a:fld>
            <a:endParaRPr lang="en-PH"/>
          </a:p>
        </p:txBody>
      </p:sp>
    </p:spTree>
    <p:extLst>
      <p:ext uri="{BB962C8B-B14F-4D97-AF65-F5344CB8AC3E}">
        <p14:creationId xmlns:p14="http://schemas.microsoft.com/office/powerpoint/2010/main" val="3153248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78F819C1-2AA5-45BA-82C8-1D0B6D0CFC20}"/>
              </a:ext>
            </a:extLst>
          </p:cNvPr>
          <p:cNvSpPr/>
          <p:nvPr/>
        </p:nvSpPr>
        <p:spPr>
          <a:xfrm>
            <a:off x="873443" y="2051685"/>
            <a:ext cx="11054715" cy="3445762"/>
          </a:xfrm>
          <a:prstGeom prst="roundRect">
            <a:avLst>
              <a:gd name="adj" fmla="val 7785"/>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5300">
              <a:latin typeface="Bahnschrift SemiBold" panose="020B0502040204020203" pitchFamily="34" charset="0"/>
            </a:endParaRPr>
          </a:p>
        </p:txBody>
      </p:sp>
      <p:sp>
        <p:nvSpPr>
          <p:cNvPr id="2" name="Title 1">
            <a:extLst>
              <a:ext uri="{FF2B5EF4-FFF2-40B4-BE49-F238E27FC236}">
                <a16:creationId xmlns:a16="http://schemas.microsoft.com/office/drawing/2014/main" id="{616DA5AB-75AE-4F3A-AC9A-92E386B4E490}"/>
              </a:ext>
            </a:extLst>
          </p:cNvPr>
          <p:cNvSpPr>
            <a:spLocks noGrp="1"/>
          </p:cNvSpPr>
          <p:nvPr>
            <p:ph type="title"/>
          </p:nvPr>
        </p:nvSpPr>
        <p:spPr>
          <a:xfrm>
            <a:off x="873443" y="2051686"/>
            <a:ext cx="11041380" cy="3423284"/>
          </a:xfrm>
          <a:prstGeom prst="rect">
            <a:avLst/>
          </a:prstGeom>
        </p:spPr>
        <p:txBody>
          <a:bodyPr anchor="b"/>
          <a:lstStyle>
            <a:lvl1pPr>
              <a:defRPr sz="6600">
                <a:solidFill>
                  <a:schemeClr val="bg1"/>
                </a:solidFill>
              </a:defRPr>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E49FFAE7-4B8C-4D8F-ABC4-4244420BA711}"/>
              </a:ext>
            </a:extLst>
          </p:cNvPr>
          <p:cNvSpPr>
            <a:spLocks noGrp="1"/>
          </p:cNvSpPr>
          <p:nvPr>
            <p:ph type="body" idx="1"/>
          </p:nvPr>
        </p:nvSpPr>
        <p:spPr>
          <a:xfrm>
            <a:off x="873443" y="5507356"/>
            <a:ext cx="11041380" cy="1800224"/>
          </a:xfrm>
          <a:prstGeom prst="rect">
            <a:avLst/>
          </a:prstGeom>
        </p:spPr>
        <p:txBody>
          <a:bodyPr/>
          <a:lstStyle>
            <a:lvl1pPr marL="0" indent="0">
              <a:buNone/>
              <a:defRPr sz="2600">
                <a:solidFill>
                  <a:schemeClr val="tx1">
                    <a:tint val="75000"/>
                  </a:schemeClr>
                </a:solidFill>
              </a:defRPr>
            </a:lvl1pPr>
            <a:lvl2pPr marL="504749" indent="0">
              <a:buNone/>
              <a:defRPr sz="2200">
                <a:solidFill>
                  <a:schemeClr val="tx1">
                    <a:tint val="75000"/>
                  </a:schemeClr>
                </a:solidFill>
              </a:defRPr>
            </a:lvl2pPr>
            <a:lvl3pPr marL="1009498" indent="0">
              <a:buNone/>
              <a:defRPr sz="2000">
                <a:solidFill>
                  <a:schemeClr val="tx1">
                    <a:tint val="75000"/>
                  </a:schemeClr>
                </a:solidFill>
              </a:defRPr>
            </a:lvl3pPr>
            <a:lvl4pPr marL="1514246" indent="0">
              <a:buNone/>
              <a:defRPr sz="1800">
                <a:solidFill>
                  <a:schemeClr val="tx1">
                    <a:tint val="75000"/>
                  </a:schemeClr>
                </a:solidFill>
              </a:defRPr>
            </a:lvl4pPr>
            <a:lvl5pPr marL="2018995" indent="0">
              <a:buNone/>
              <a:defRPr sz="1800">
                <a:solidFill>
                  <a:schemeClr val="tx1">
                    <a:tint val="75000"/>
                  </a:schemeClr>
                </a:solidFill>
              </a:defRPr>
            </a:lvl5pPr>
            <a:lvl6pPr marL="2523744" indent="0">
              <a:buNone/>
              <a:defRPr sz="1800">
                <a:solidFill>
                  <a:schemeClr val="tx1">
                    <a:tint val="75000"/>
                  </a:schemeClr>
                </a:solidFill>
              </a:defRPr>
            </a:lvl6pPr>
            <a:lvl7pPr marL="3028493" indent="0">
              <a:buNone/>
              <a:defRPr sz="1800">
                <a:solidFill>
                  <a:schemeClr val="tx1">
                    <a:tint val="75000"/>
                  </a:schemeClr>
                </a:solidFill>
              </a:defRPr>
            </a:lvl7pPr>
            <a:lvl8pPr marL="3533242" indent="0">
              <a:buNone/>
              <a:defRPr sz="1800">
                <a:solidFill>
                  <a:schemeClr val="tx1">
                    <a:tint val="75000"/>
                  </a:schemeClr>
                </a:solidFill>
              </a:defRPr>
            </a:lvl8pPr>
            <a:lvl9pPr marL="4037990" indent="0">
              <a:buNone/>
              <a:defRPr sz="1800">
                <a:solidFill>
                  <a:schemeClr val="tx1">
                    <a:tint val="75000"/>
                  </a:schemeClr>
                </a:solidFill>
              </a:defRPr>
            </a:lvl9pPr>
          </a:lstStyle>
          <a:p>
            <a:pPr lvl="0"/>
            <a:r>
              <a:rPr lang="en-US"/>
              <a:t>Click to edit Master text styles</a:t>
            </a:r>
          </a:p>
        </p:txBody>
      </p:sp>
      <p:sp>
        <p:nvSpPr>
          <p:cNvPr id="7" name="Rectangle: Rounded Corners 6">
            <a:extLst>
              <a:ext uri="{FF2B5EF4-FFF2-40B4-BE49-F238E27FC236}">
                <a16:creationId xmlns:a16="http://schemas.microsoft.com/office/drawing/2014/main" id="{120023BF-B2B2-499C-90BE-C3E9FF9628B7}"/>
              </a:ext>
            </a:extLst>
          </p:cNvPr>
          <p:cNvSpPr/>
          <p:nvPr/>
        </p:nvSpPr>
        <p:spPr>
          <a:xfrm>
            <a:off x="-3" y="7584189"/>
            <a:ext cx="6400800" cy="645412"/>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200">
              <a:latin typeface="Bahnschrift SemiBold" panose="020B0502040204020203" pitchFamily="34" charset="0"/>
            </a:endParaRPr>
          </a:p>
        </p:txBody>
      </p:sp>
      <p:sp>
        <p:nvSpPr>
          <p:cNvPr id="8" name="Rectangle: Rounded Corners 7">
            <a:extLst>
              <a:ext uri="{FF2B5EF4-FFF2-40B4-BE49-F238E27FC236}">
                <a16:creationId xmlns:a16="http://schemas.microsoft.com/office/drawing/2014/main" id="{69A2DD7B-115A-4124-AB17-CC6456692F9C}"/>
              </a:ext>
            </a:extLst>
          </p:cNvPr>
          <p:cNvSpPr/>
          <p:nvPr/>
        </p:nvSpPr>
        <p:spPr>
          <a:xfrm>
            <a:off x="6400800" y="7574280"/>
            <a:ext cx="6400800" cy="645412"/>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600">
              <a:latin typeface="Bahnschrift SemiBold" panose="020B0502040204020203" pitchFamily="34" charset="0"/>
            </a:endParaRPr>
          </a:p>
        </p:txBody>
      </p:sp>
      <p:sp>
        <p:nvSpPr>
          <p:cNvPr id="9" name="Footer Placeholder 4">
            <a:extLst>
              <a:ext uri="{FF2B5EF4-FFF2-40B4-BE49-F238E27FC236}">
                <a16:creationId xmlns:a16="http://schemas.microsoft.com/office/drawing/2014/main" id="{98F80D64-C1E8-4EA7-881B-A9417008B7FF}"/>
              </a:ext>
            </a:extLst>
          </p:cNvPr>
          <p:cNvSpPr>
            <a:spLocks noGrp="1"/>
          </p:cNvSpPr>
          <p:nvPr>
            <p:ph type="ftr" sz="quarter" idx="3"/>
          </p:nvPr>
        </p:nvSpPr>
        <p:spPr>
          <a:xfrm>
            <a:off x="-1" y="7687819"/>
            <a:ext cx="6400799" cy="438150"/>
          </a:xfrm>
          <a:prstGeom prst="rect">
            <a:avLst/>
          </a:prstGeom>
        </p:spPr>
        <p:txBody>
          <a:bodyPr vert="horz" lIns="100950" tIns="50475" rIns="100950" bIns="50475" rtlCol="0" anchor="ctr"/>
          <a:lstStyle>
            <a:lvl1pPr algn="ctr">
              <a:defRPr sz="2200" b="1">
                <a:solidFill>
                  <a:schemeClr val="bg1"/>
                </a:solidFill>
              </a:defRPr>
            </a:lvl1pPr>
          </a:lstStyle>
          <a:p>
            <a:r>
              <a:rPr lang="en-US"/>
              <a:t>ELECTIVE 1 Web Systems and Technologies 2</a:t>
            </a:r>
            <a:endParaRPr lang="en-PH"/>
          </a:p>
        </p:txBody>
      </p:sp>
      <p:sp>
        <p:nvSpPr>
          <p:cNvPr id="10" name="Slide Number Placeholder 5">
            <a:extLst>
              <a:ext uri="{FF2B5EF4-FFF2-40B4-BE49-F238E27FC236}">
                <a16:creationId xmlns:a16="http://schemas.microsoft.com/office/drawing/2014/main" id="{441E9722-46DA-4C35-836E-7F6726061A4B}"/>
              </a:ext>
            </a:extLst>
          </p:cNvPr>
          <p:cNvSpPr>
            <a:spLocks noGrp="1"/>
          </p:cNvSpPr>
          <p:nvPr>
            <p:ph type="sldNum" sz="quarter" idx="4"/>
          </p:nvPr>
        </p:nvSpPr>
        <p:spPr>
          <a:xfrm>
            <a:off x="11921491" y="7687819"/>
            <a:ext cx="518325" cy="438150"/>
          </a:xfrm>
          <a:prstGeom prst="rect">
            <a:avLst/>
          </a:prstGeom>
        </p:spPr>
        <p:txBody>
          <a:bodyPr/>
          <a:lstStyle>
            <a:lvl1pPr>
              <a:defRPr b="1">
                <a:solidFill>
                  <a:schemeClr val="bg1"/>
                </a:solidFill>
              </a:defRPr>
            </a:lvl1pPr>
          </a:lstStyle>
          <a:p>
            <a:fld id="{69CFFD1D-FF66-4D54-A1AC-3D5574F8D7F0}" type="slidenum">
              <a:rPr lang="en-PH" smtClean="0"/>
              <a:t>‹#›</a:t>
            </a:fld>
            <a:endParaRPr lang="en-PH"/>
          </a:p>
        </p:txBody>
      </p:sp>
    </p:spTree>
    <p:extLst>
      <p:ext uri="{BB962C8B-B14F-4D97-AF65-F5344CB8AC3E}">
        <p14:creationId xmlns:p14="http://schemas.microsoft.com/office/powerpoint/2010/main" val="581275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1023A-E85E-479D-A6F6-67819FDA9D9D}"/>
              </a:ext>
            </a:extLst>
          </p:cNvPr>
          <p:cNvSpPr>
            <a:spLocks noGrp="1"/>
          </p:cNvSpPr>
          <p:nvPr>
            <p:ph sz="half" idx="1"/>
          </p:nvPr>
        </p:nvSpPr>
        <p:spPr>
          <a:xfrm>
            <a:off x="880110" y="1312751"/>
            <a:ext cx="5440680" cy="609960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7C01D7DA-504F-42A6-84F6-0723FC2FC468}"/>
              </a:ext>
            </a:extLst>
          </p:cNvPr>
          <p:cNvSpPr>
            <a:spLocks noGrp="1"/>
          </p:cNvSpPr>
          <p:nvPr>
            <p:ph sz="half" idx="2"/>
          </p:nvPr>
        </p:nvSpPr>
        <p:spPr>
          <a:xfrm>
            <a:off x="6480810" y="1312751"/>
            <a:ext cx="5440680" cy="609960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8" name="Rectangle: Rounded Corners 7">
            <a:extLst>
              <a:ext uri="{FF2B5EF4-FFF2-40B4-BE49-F238E27FC236}">
                <a16:creationId xmlns:a16="http://schemas.microsoft.com/office/drawing/2014/main" id="{4193D8CB-237C-424A-A042-CFF1E7CD4D69}"/>
              </a:ext>
            </a:extLst>
          </p:cNvPr>
          <p:cNvSpPr/>
          <p:nvPr/>
        </p:nvSpPr>
        <p:spPr>
          <a:xfrm>
            <a:off x="-3" y="7584189"/>
            <a:ext cx="6400800" cy="645412"/>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200">
              <a:latin typeface="Bahnschrift SemiBold" panose="020B0502040204020203" pitchFamily="34" charset="0"/>
            </a:endParaRPr>
          </a:p>
        </p:txBody>
      </p:sp>
      <p:sp>
        <p:nvSpPr>
          <p:cNvPr id="9" name="Rectangle: Rounded Corners 8">
            <a:extLst>
              <a:ext uri="{FF2B5EF4-FFF2-40B4-BE49-F238E27FC236}">
                <a16:creationId xmlns:a16="http://schemas.microsoft.com/office/drawing/2014/main" id="{1CA594D4-9355-4550-9FBF-B77D5001AE62}"/>
              </a:ext>
            </a:extLst>
          </p:cNvPr>
          <p:cNvSpPr/>
          <p:nvPr/>
        </p:nvSpPr>
        <p:spPr>
          <a:xfrm>
            <a:off x="6400800" y="7574280"/>
            <a:ext cx="6400800" cy="645412"/>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600">
              <a:latin typeface="Bahnschrift SemiBold" panose="020B0502040204020203" pitchFamily="34" charset="0"/>
            </a:endParaRPr>
          </a:p>
        </p:txBody>
      </p:sp>
      <p:sp>
        <p:nvSpPr>
          <p:cNvPr id="10" name="Footer Placeholder 4">
            <a:extLst>
              <a:ext uri="{FF2B5EF4-FFF2-40B4-BE49-F238E27FC236}">
                <a16:creationId xmlns:a16="http://schemas.microsoft.com/office/drawing/2014/main" id="{D4070DF3-6358-42C1-A491-FB18B80FA92E}"/>
              </a:ext>
            </a:extLst>
          </p:cNvPr>
          <p:cNvSpPr>
            <a:spLocks noGrp="1"/>
          </p:cNvSpPr>
          <p:nvPr>
            <p:ph type="ftr" sz="quarter" idx="3"/>
          </p:nvPr>
        </p:nvSpPr>
        <p:spPr>
          <a:xfrm>
            <a:off x="-1" y="7687819"/>
            <a:ext cx="6400799" cy="438150"/>
          </a:xfrm>
          <a:prstGeom prst="rect">
            <a:avLst/>
          </a:prstGeom>
        </p:spPr>
        <p:txBody>
          <a:bodyPr vert="horz" lIns="100950" tIns="50475" rIns="100950" bIns="50475" rtlCol="0" anchor="ctr"/>
          <a:lstStyle>
            <a:lvl1pPr algn="ctr">
              <a:defRPr sz="2200" b="1">
                <a:solidFill>
                  <a:schemeClr val="bg1"/>
                </a:solidFill>
              </a:defRPr>
            </a:lvl1pPr>
          </a:lstStyle>
          <a:p>
            <a:r>
              <a:rPr lang="en-US"/>
              <a:t>ELECTIVE 1 Web Systems and Technologies 2</a:t>
            </a:r>
            <a:endParaRPr lang="en-PH"/>
          </a:p>
        </p:txBody>
      </p:sp>
      <p:sp>
        <p:nvSpPr>
          <p:cNvPr id="11" name="Slide Number Placeholder 5">
            <a:extLst>
              <a:ext uri="{FF2B5EF4-FFF2-40B4-BE49-F238E27FC236}">
                <a16:creationId xmlns:a16="http://schemas.microsoft.com/office/drawing/2014/main" id="{0A5B3D2A-64F7-4151-96AD-8C2C4B5985D1}"/>
              </a:ext>
            </a:extLst>
          </p:cNvPr>
          <p:cNvSpPr>
            <a:spLocks noGrp="1"/>
          </p:cNvSpPr>
          <p:nvPr>
            <p:ph type="sldNum" sz="quarter" idx="4"/>
          </p:nvPr>
        </p:nvSpPr>
        <p:spPr>
          <a:xfrm>
            <a:off x="11921491" y="7687819"/>
            <a:ext cx="518325" cy="438150"/>
          </a:xfrm>
          <a:prstGeom prst="rect">
            <a:avLst/>
          </a:prstGeom>
        </p:spPr>
        <p:txBody>
          <a:bodyPr/>
          <a:lstStyle>
            <a:lvl1pPr>
              <a:defRPr b="1">
                <a:solidFill>
                  <a:schemeClr val="bg1"/>
                </a:solidFill>
              </a:defRPr>
            </a:lvl1pPr>
          </a:lstStyle>
          <a:p>
            <a:fld id="{69CFFD1D-FF66-4D54-A1AC-3D5574F8D7F0}" type="slidenum">
              <a:rPr lang="en-PH" smtClean="0"/>
              <a:t>‹#›</a:t>
            </a:fld>
            <a:endParaRPr lang="en-PH"/>
          </a:p>
        </p:txBody>
      </p:sp>
      <p:sp>
        <p:nvSpPr>
          <p:cNvPr id="12" name="Rectangle: Rounded Corners 11">
            <a:extLst>
              <a:ext uri="{FF2B5EF4-FFF2-40B4-BE49-F238E27FC236}">
                <a16:creationId xmlns:a16="http://schemas.microsoft.com/office/drawing/2014/main" id="{EAEFB72D-F6B9-499D-B80F-432FB332F6CB}"/>
              </a:ext>
            </a:extLst>
          </p:cNvPr>
          <p:cNvSpPr/>
          <p:nvPr/>
        </p:nvSpPr>
        <p:spPr>
          <a:xfrm>
            <a:off x="0" y="309754"/>
            <a:ext cx="12801600" cy="889459"/>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endParaRPr lang="en-PH" sz="5300">
              <a:latin typeface="Bahnschrift SemiBold" panose="020B0502040204020203" pitchFamily="34" charset="0"/>
            </a:endParaRPr>
          </a:p>
        </p:txBody>
      </p:sp>
      <p:sp>
        <p:nvSpPr>
          <p:cNvPr id="2" name="Title 1">
            <a:extLst>
              <a:ext uri="{FF2B5EF4-FFF2-40B4-BE49-F238E27FC236}">
                <a16:creationId xmlns:a16="http://schemas.microsoft.com/office/drawing/2014/main" id="{56E1BBBC-E2E4-4AC7-94C8-C6862566252B}"/>
              </a:ext>
            </a:extLst>
          </p:cNvPr>
          <p:cNvSpPr>
            <a:spLocks noGrp="1"/>
          </p:cNvSpPr>
          <p:nvPr>
            <p:ph type="title"/>
          </p:nvPr>
        </p:nvSpPr>
        <p:spPr>
          <a:xfrm>
            <a:off x="-4" y="309755"/>
            <a:ext cx="12801603" cy="889459"/>
          </a:xfrm>
          <a:prstGeom prst="rect">
            <a:avLst/>
          </a:prstGeom>
        </p:spPr>
        <p:txBody>
          <a:bodyPr/>
          <a:lstStyle>
            <a:lvl1pPr>
              <a:defRPr>
                <a:solidFill>
                  <a:schemeClr val="bg1"/>
                </a:solidFill>
              </a:defRPr>
            </a:lvl1pPr>
          </a:lstStyle>
          <a:p>
            <a:r>
              <a:rPr lang="en-US"/>
              <a:t>Click to edit Master title style</a:t>
            </a:r>
            <a:endParaRPr lang="en-PH"/>
          </a:p>
        </p:txBody>
      </p:sp>
    </p:spTree>
    <p:extLst>
      <p:ext uri="{BB962C8B-B14F-4D97-AF65-F5344CB8AC3E}">
        <p14:creationId xmlns:p14="http://schemas.microsoft.com/office/powerpoint/2010/main" val="3857318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6C687E6-52A5-440A-830F-64026667F164}"/>
              </a:ext>
            </a:extLst>
          </p:cNvPr>
          <p:cNvSpPr>
            <a:spLocks noGrp="1"/>
          </p:cNvSpPr>
          <p:nvPr>
            <p:ph type="body" idx="1"/>
          </p:nvPr>
        </p:nvSpPr>
        <p:spPr>
          <a:xfrm>
            <a:off x="878443" y="1355806"/>
            <a:ext cx="5415676" cy="988694"/>
          </a:xfrm>
          <a:prstGeom prst="rect">
            <a:avLst/>
          </a:prstGeom>
        </p:spPr>
        <p:txBody>
          <a:bodyPr anchor="b"/>
          <a:lstStyle>
            <a:lvl1pPr marL="0" indent="0">
              <a:buNone/>
              <a:defRPr sz="2600" b="1"/>
            </a:lvl1pPr>
            <a:lvl2pPr marL="504749" indent="0">
              <a:buNone/>
              <a:defRPr sz="2200" b="1"/>
            </a:lvl2pPr>
            <a:lvl3pPr marL="1009498" indent="0">
              <a:buNone/>
              <a:defRPr sz="2000" b="1"/>
            </a:lvl3pPr>
            <a:lvl4pPr marL="1514246" indent="0">
              <a:buNone/>
              <a:defRPr sz="1800" b="1"/>
            </a:lvl4pPr>
            <a:lvl5pPr marL="2018995" indent="0">
              <a:buNone/>
              <a:defRPr sz="1800" b="1"/>
            </a:lvl5pPr>
            <a:lvl6pPr marL="2523744" indent="0">
              <a:buNone/>
              <a:defRPr sz="1800" b="1"/>
            </a:lvl6pPr>
            <a:lvl7pPr marL="3028493" indent="0">
              <a:buNone/>
              <a:defRPr sz="1800" b="1"/>
            </a:lvl7pPr>
            <a:lvl8pPr marL="3533242" indent="0">
              <a:buNone/>
              <a:defRPr sz="1800" b="1"/>
            </a:lvl8pPr>
            <a:lvl9pPr marL="4037990" indent="0">
              <a:buNone/>
              <a:defRPr sz="1800" b="1"/>
            </a:lvl9pPr>
          </a:lstStyle>
          <a:p>
            <a:pPr lvl="0"/>
            <a:r>
              <a:rPr lang="en-US"/>
              <a:t>Click to edit Master text styles</a:t>
            </a:r>
          </a:p>
        </p:txBody>
      </p:sp>
      <p:sp>
        <p:nvSpPr>
          <p:cNvPr id="4" name="Content Placeholder 3">
            <a:extLst>
              <a:ext uri="{FF2B5EF4-FFF2-40B4-BE49-F238E27FC236}">
                <a16:creationId xmlns:a16="http://schemas.microsoft.com/office/drawing/2014/main" id="{854BBB6A-9DD6-404A-8E84-D2CC66413C2F}"/>
              </a:ext>
            </a:extLst>
          </p:cNvPr>
          <p:cNvSpPr>
            <a:spLocks noGrp="1"/>
          </p:cNvSpPr>
          <p:nvPr>
            <p:ph sz="half" idx="2"/>
          </p:nvPr>
        </p:nvSpPr>
        <p:spPr>
          <a:xfrm>
            <a:off x="881778" y="2501093"/>
            <a:ext cx="5415676" cy="492650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54E88B02-FFF0-4F41-B71E-4F6EAEF9BA98}"/>
              </a:ext>
            </a:extLst>
          </p:cNvPr>
          <p:cNvSpPr>
            <a:spLocks noGrp="1"/>
          </p:cNvSpPr>
          <p:nvPr>
            <p:ph type="body" sz="quarter" idx="3"/>
          </p:nvPr>
        </p:nvSpPr>
        <p:spPr>
          <a:xfrm>
            <a:off x="6480810" y="1355806"/>
            <a:ext cx="5442347" cy="988694"/>
          </a:xfrm>
          <a:prstGeom prst="rect">
            <a:avLst/>
          </a:prstGeom>
        </p:spPr>
        <p:txBody>
          <a:bodyPr anchor="b"/>
          <a:lstStyle>
            <a:lvl1pPr marL="0" indent="0">
              <a:buNone/>
              <a:defRPr sz="2600" b="1"/>
            </a:lvl1pPr>
            <a:lvl2pPr marL="504749" indent="0">
              <a:buNone/>
              <a:defRPr sz="2200" b="1"/>
            </a:lvl2pPr>
            <a:lvl3pPr marL="1009498" indent="0">
              <a:buNone/>
              <a:defRPr sz="2000" b="1"/>
            </a:lvl3pPr>
            <a:lvl4pPr marL="1514246" indent="0">
              <a:buNone/>
              <a:defRPr sz="1800" b="1"/>
            </a:lvl4pPr>
            <a:lvl5pPr marL="2018995" indent="0">
              <a:buNone/>
              <a:defRPr sz="1800" b="1"/>
            </a:lvl5pPr>
            <a:lvl6pPr marL="2523744" indent="0">
              <a:buNone/>
              <a:defRPr sz="1800" b="1"/>
            </a:lvl6pPr>
            <a:lvl7pPr marL="3028493" indent="0">
              <a:buNone/>
              <a:defRPr sz="1800" b="1"/>
            </a:lvl7pPr>
            <a:lvl8pPr marL="3533242" indent="0">
              <a:buNone/>
              <a:defRPr sz="1800" b="1"/>
            </a:lvl8pPr>
            <a:lvl9pPr marL="4037990" indent="0">
              <a:buNone/>
              <a:defRPr sz="1800" b="1"/>
            </a:lvl9pPr>
          </a:lstStyle>
          <a:p>
            <a:pPr lvl="0"/>
            <a:r>
              <a:rPr lang="en-US"/>
              <a:t>Click to edit Master text styles</a:t>
            </a:r>
          </a:p>
        </p:txBody>
      </p:sp>
      <p:sp>
        <p:nvSpPr>
          <p:cNvPr id="6" name="Content Placeholder 5">
            <a:extLst>
              <a:ext uri="{FF2B5EF4-FFF2-40B4-BE49-F238E27FC236}">
                <a16:creationId xmlns:a16="http://schemas.microsoft.com/office/drawing/2014/main" id="{97326389-3C14-422D-A30E-300BBAFB1368}"/>
              </a:ext>
            </a:extLst>
          </p:cNvPr>
          <p:cNvSpPr>
            <a:spLocks noGrp="1"/>
          </p:cNvSpPr>
          <p:nvPr>
            <p:ph sz="quarter" idx="4"/>
          </p:nvPr>
        </p:nvSpPr>
        <p:spPr>
          <a:xfrm>
            <a:off x="6480810" y="2501092"/>
            <a:ext cx="5442347" cy="492650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10" name="Rectangle: Rounded Corners 9">
            <a:extLst>
              <a:ext uri="{FF2B5EF4-FFF2-40B4-BE49-F238E27FC236}">
                <a16:creationId xmlns:a16="http://schemas.microsoft.com/office/drawing/2014/main" id="{EAAA9D3B-911A-495B-92D0-81387E85B17D}"/>
              </a:ext>
            </a:extLst>
          </p:cNvPr>
          <p:cNvSpPr/>
          <p:nvPr/>
        </p:nvSpPr>
        <p:spPr>
          <a:xfrm>
            <a:off x="-3" y="7584189"/>
            <a:ext cx="6400800" cy="645412"/>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200">
              <a:latin typeface="Bahnschrift SemiBold" panose="020B0502040204020203" pitchFamily="34" charset="0"/>
            </a:endParaRPr>
          </a:p>
        </p:txBody>
      </p:sp>
      <p:sp>
        <p:nvSpPr>
          <p:cNvPr id="11" name="Rectangle: Rounded Corners 10">
            <a:extLst>
              <a:ext uri="{FF2B5EF4-FFF2-40B4-BE49-F238E27FC236}">
                <a16:creationId xmlns:a16="http://schemas.microsoft.com/office/drawing/2014/main" id="{D33AC5B3-591A-4E7D-97F9-6A2B1C1DC6C6}"/>
              </a:ext>
            </a:extLst>
          </p:cNvPr>
          <p:cNvSpPr/>
          <p:nvPr/>
        </p:nvSpPr>
        <p:spPr>
          <a:xfrm>
            <a:off x="6400800" y="7574280"/>
            <a:ext cx="6400800" cy="645412"/>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600">
              <a:latin typeface="Bahnschrift SemiBold" panose="020B0502040204020203" pitchFamily="34" charset="0"/>
            </a:endParaRPr>
          </a:p>
        </p:txBody>
      </p:sp>
      <p:sp>
        <p:nvSpPr>
          <p:cNvPr id="12" name="Footer Placeholder 4">
            <a:extLst>
              <a:ext uri="{FF2B5EF4-FFF2-40B4-BE49-F238E27FC236}">
                <a16:creationId xmlns:a16="http://schemas.microsoft.com/office/drawing/2014/main" id="{E236DFBB-C436-402E-A923-CE328DE80F3D}"/>
              </a:ext>
            </a:extLst>
          </p:cNvPr>
          <p:cNvSpPr>
            <a:spLocks noGrp="1"/>
          </p:cNvSpPr>
          <p:nvPr>
            <p:ph type="ftr" sz="quarter" idx="10"/>
          </p:nvPr>
        </p:nvSpPr>
        <p:spPr>
          <a:xfrm>
            <a:off x="-1" y="7687819"/>
            <a:ext cx="6400799" cy="438150"/>
          </a:xfrm>
          <a:prstGeom prst="rect">
            <a:avLst/>
          </a:prstGeom>
        </p:spPr>
        <p:txBody>
          <a:bodyPr vert="horz" lIns="100950" tIns="50475" rIns="100950" bIns="50475" rtlCol="0" anchor="ctr"/>
          <a:lstStyle>
            <a:lvl1pPr algn="ctr">
              <a:defRPr sz="2200" b="1">
                <a:solidFill>
                  <a:schemeClr val="bg1"/>
                </a:solidFill>
              </a:defRPr>
            </a:lvl1pPr>
          </a:lstStyle>
          <a:p>
            <a:r>
              <a:rPr lang="en-US"/>
              <a:t>ELECTIVE 1 Web Systems and Technologies 2</a:t>
            </a:r>
            <a:endParaRPr lang="en-PH"/>
          </a:p>
        </p:txBody>
      </p:sp>
      <p:sp>
        <p:nvSpPr>
          <p:cNvPr id="13" name="Slide Number Placeholder 5">
            <a:extLst>
              <a:ext uri="{FF2B5EF4-FFF2-40B4-BE49-F238E27FC236}">
                <a16:creationId xmlns:a16="http://schemas.microsoft.com/office/drawing/2014/main" id="{63C4D996-703C-496C-A7A4-48C40AD7E117}"/>
              </a:ext>
            </a:extLst>
          </p:cNvPr>
          <p:cNvSpPr>
            <a:spLocks noGrp="1"/>
          </p:cNvSpPr>
          <p:nvPr>
            <p:ph type="sldNum" sz="quarter" idx="11"/>
          </p:nvPr>
        </p:nvSpPr>
        <p:spPr>
          <a:xfrm>
            <a:off x="11921491" y="7687819"/>
            <a:ext cx="518325" cy="438150"/>
          </a:xfrm>
          <a:prstGeom prst="rect">
            <a:avLst/>
          </a:prstGeom>
        </p:spPr>
        <p:txBody>
          <a:bodyPr/>
          <a:lstStyle>
            <a:lvl1pPr>
              <a:defRPr b="1">
                <a:solidFill>
                  <a:schemeClr val="bg1"/>
                </a:solidFill>
              </a:defRPr>
            </a:lvl1pPr>
          </a:lstStyle>
          <a:p>
            <a:fld id="{69CFFD1D-FF66-4D54-A1AC-3D5574F8D7F0}" type="slidenum">
              <a:rPr lang="en-PH" smtClean="0"/>
              <a:t>‹#›</a:t>
            </a:fld>
            <a:endParaRPr lang="en-PH"/>
          </a:p>
        </p:txBody>
      </p:sp>
      <p:sp>
        <p:nvSpPr>
          <p:cNvPr id="15" name="Rectangle: Rounded Corners 14">
            <a:extLst>
              <a:ext uri="{FF2B5EF4-FFF2-40B4-BE49-F238E27FC236}">
                <a16:creationId xmlns:a16="http://schemas.microsoft.com/office/drawing/2014/main" id="{209046F7-EED0-48DC-8052-D64D1395C7B1}"/>
              </a:ext>
            </a:extLst>
          </p:cNvPr>
          <p:cNvSpPr/>
          <p:nvPr/>
        </p:nvSpPr>
        <p:spPr>
          <a:xfrm>
            <a:off x="0" y="309754"/>
            <a:ext cx="12801600" cy="889459"/>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endParaRPr lang="en-PH" sz="5300">
              <a:latin typeface="Bahnschrift SemiBold" panose="020B0502040204020203" pitchFamily="34" charset="0"/>
            </a:endParaRPr>
          </a:p>
        </p:txBody>
      </p:sp>
      <p:sp>
        <p:nvSpPr>
          <p:cNvPr id="2" name="Title 1">
            <a:extLst>
              <a:ext uri="{FF2B5EF4-FFF2-40B4-BE49-F238E27FC236}">
                <a16:creationId xmlns:a16="http://schemas.microsoft.com/office/drawing/2014/main" id="{D7A1278A-ED9F-4373-882D-6D906959AA3F}"/>
              </a:ext>
            </a:extLst>
          </p:cNvPr>
          <p:cNvSpPr>
            <a:spLocks noGrp="1"/>
          </p:cNvSpPr>
          <p:nvPr>
            <p:ph type="title"/>
          </p:nvPr>
        </p:nvSpPr>
        <p:spPr>
          <a:xfrm>
            <a:off x="0" y="299846"/>
            <a:ext cx="12801600" cy="899368"/>
          </a:xfrm>
          <a:prstGeom prst="rect">
            <a:avLst/>
          </a:prstGeom>
        </p:spPr>
        <p:txBody>
          <a:bodyPr/>
          <a:lstStyle>
            <a:lvl1pPr>
              <a:defRPr>
                <a:solidFill>
                  <a:schemeClr val="bg1"/>
                </a:solidFill>
              </a:defRPr>
            </a:lvl1pPr>
          </a:lstStyle>
          <a:p>
            <a:r>
              <a:rPr lang="en-US"/>
              <a:t>Click to edit Master title style</a:t>
            </a:r>
            <a:endParaRPr lang="en-PH"/>
          </a:p>
        </p:txBody>
      </p:sp>
    </p:spTree>
    <p:extLst>
      <p:ext uri="{BB962C8B-B14F-4D97-AF65-F5344CB8AC3E}">
        <p14:creationId xmlns:p14="http://schemas.microsoft.com/office/powerpoint/2010/main" val="2842903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4EB5303-62CC-45FB-9181-462CB1EF52DF}"/>
              </a:ext>
            </a:extLst>
          </p:cNvPr>
          <p:cNvSpPr>
            <a:spLocks noGrp="1"/>
          </p:cNvSpPr>
          <p:nvPr>
            <p:ph type="dt" sz="half" idx="10"/>
          </p:nvPr>
        </p:nvSpPr>
        <p:spPr>
          <a:xfrm>
            <a:off x="880110" y="7627621"/>
            <a:ext cx="2880360" cy="438150"/>
          </a:xfrm>
          <a:prstGeom prst="rect">
            <a:avLst/>
          </a:prstGeom>
        </p:spPr>
        <p:txBody>
          <a:bodyPr lIns="100950" tIns="50475" rIns="100950" bIns="50475"/>
          <a:lstStyle/>
          <a:p>
            <a:endParaRPr lang="en-PH"/>
          </a:p>
        </p:txBody>
      </p:sp>
      <p:sp>
        <p:nvSpPr>
          <p:cNvPr id="4" name="Footer Placeholder 3">
            <a:extLst>
              <a:ext uri="{FF2B5EF4-FFF2-40B4-BE49-F238E27FC236}">
                <a16:creationId xmlns:a16="http://schemas.microsoft.com/office/drawing/2014/main" id="{8B547F66-A077-4083-A235-DD2425F884F1}"/>
              </a:ext>
            </a:extLst>
          </p:cNvPr>
          <p:cNvSpPr>
            <a:spLocks noGrp="1"/>
          </p:cNvSpPr>
          <p:nvPr>
            <p:ph type="ftr" sz="quarter" idx="11"/>
          </p:nvPr>
        </p:nvSpPr>
        <p:spPr>
          <a:xfrm>
            <a:off x="-1" y="7687819"/>
            <a:ext cx="6400799" cy="438150"/>
          </a:xfrm>
          <a:prstGeom prst="rect">
            <a:avLst/>
          </a:prstGeom>
        </p:spPr>
        <p:txBody>
          <a:bodyPr/>
          <a:lstStyle/>
          <a:p>
            <a:r>
              <a:rPr lang="en-US"/>
              <a:t>ELECTIVE 1 Web Systems and Technologies 2</a:t>
            </a:r>
            <a:endParaRPr lang="en-PH"/>
          </a:p>
        </p:txBody>
      </p:sp>
      <p:sp>
        <p:nvSpPr>
          <p:cNvPr id="5" name="Slide Number Placeholder 4">
            <a:extLst>
              <a:ext uri="{FF2B5EF4-FFF2-40B4-BE49-F238E27FC236}">
                <a16:creationId xmlns:a16="http://schemas.microsoft.com/office/drawing/2014/main" id="{F9A44C0C-BFA2-40C8-BF8F-9FADC2FB7079}"/>
              </a:ext>
            </a:extLst>
          </p:cNvPr>
          <p:cNvSpPr>
            <a:spLocks noGrp="1"/>
          </p:cNvSpPr>
          <p:nvPr>
            <p:ph type="sldNum" sz="quarter" idx="12"/>
          </p:nvPr>
        </p:nvSpPr>
        <p:spPr>
          <a:xfrm>
            <a:off x="9041130" y="7627621"/>
            <a:ext cx="2880360" cy="438150"/>
          </a:xfrm>
          <a:prstGeom prst="rect">
            <a:avLst/>
          </a:prstGeom>
        </p:spPr>
        <p:txBody>
          <a:bodyPr/>
          <a:lstStyle/>
          <a:p>
            <a:fld id="{69CFFD1D-FF66-4D54-A1AC-3D5574F8D7F0}" type="slidenum">
              <a:rPr lang="en-PH" smtClean="0"/>
              <a:t>‹#›</a:t>
            </a:fld>
            <a:endParaRPr lang="en-PH"/>
          </a:p>
        </p:txBody>
      </p:sp>
      <p:sp>
        <p:nvSpPr>
          <p:cNvPr id="6" name="Rectangle: Rounded Corners 5">
            <a:extLst>
              <a:ext uri="{FF2B5EF4-FFF2-40B4-BE49-F238E27FC236}">
                <a16:creationId xmlns:a16="http://schemas.microsoft.com/office/drawing/2014/main" id="{77C0EE67-4478-4064-AA0C-4420E65BA9F7}"/>
              </a:ext>
            </a:extLst>
          </p:cNvPr>
          <p:cNvSpPr/>
          <p:nvPr/>
        </p:nvSpPr>
        <p:spPr>
          <a:xfrm>
            <a:off x="-3" y="7584189"/>
            <a:ext cx="6400800" cy="645412"/>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200">
              <a:latin typeface="Bahnschrift SemiBold" panose="020B0502040204020203" pitchFamily="34" charset="0"/>
            </a:endParaRPr>
          </a:p>
        </p:txBody>
      </p:sp>
      <p:sp>
        <p:nvSpPr>
          <p:cNvPr id="7" name="Rectangle: Rounded Corners 6">
            <a:extLst>
              <a:ext uri="{FF2B5EF4-FFF2-40B4-BE49-F238E27FC236}">
                <a16:creationId xmlns:a16="http://schemas.microsoft.com/office/drawing/2014/main" id="{1DC49F15-9B13-45DF-A688-BF8192FBE45A}"/>
              </a:ext>
            </a:extLst>
          </p:cNvPr>
          <p:cNvSpPr/>
          <p:nvPr/>
        </p:nvSpPr>
        <p:spPr>
          <a:xfrm>
            <a:off x="6400800" y="7574280"/>
            <a:ext cx="6400800" cy="645412"/>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600">
              <a:latin typeface="Bahnschrift SemiBold" panose="020B0502040204020203" pitchFamily="34" charset="0"/>
            </a:endParaRPr>
          </a:p>
        </p:txBody>
      </p:sp>
      <p:sp>
        <p:nvSpPr>
          <p:cNvPr id="8" name="Footer Placeholder 4">
            <a:extLst>
              <a:ext uri="{FF2B5EF4-FFF2-40B4-BE49-F238E27FC236}">
                <a16:creationId xmlns:a16="http://schemas.microsoft.com/office/drawing/2014/main" id="{347BBFB8-9E92-4C24-94FC-C9EE4EC97D0F}"/>
              </a:ext>
            </a:extLst>
          </p:cNvPr>
          <p:cNvSpPr txBox="1">
            <a:spLocks/>
          </p:cNvSpPr>
          <p:nvPr/>
        </p:nvSpPr>
        <p:spPr>
          <a:xfrm>
            <a:off x="-1" y="7687819"/>
            <a:ext cx="6400799" cy="438150"/>
          </a:xfrm>
          <a:prstGeom prst="rect">
            <a:avLst/>
          </a:prstGeom>
        </p:spPr>
        <p:txBody>
          <a:bodyPr vert="horz" lIns="100950" tIns="50475" rIns="100950" bIns="50475" rtlCol="0" anchor="ctr"/>
          <a:lstStyle>
            <a:defPPr>
              <a:defRPr lang="en-US"/>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PH"/>
              <a:t>Footer</a:t>
            </a:r>
          </a:p>
        </p:txBody>
      </p:sp>
      <p:sp>
        <p:nvSpPr>
          <p:cNvPr id="9" name="Slide Number Placeholder 5">
            <a:extLst>
              <a:ext uri="{FF2B5EF4-FFF2-40B4-BE49-F238E27FC236}">
                <a16:creationId xmlns:a16="http://schemas.microsoft.com/office/drawing/2014/main" id="{4CBC8FA1-60A3-4FFC-B704-2BAC303B79A2}"/>
              </a:ext>
            </a:extLst>
          </p:cNvPr>
          <p:cNvSpPr txBox="1">
            <a:spLocks/>
          </p:cNvSpPr>
          <p:nvPr/>
        </p:nvSpPr>
        <p:spPr>
          <a:xfrm>
            <a:off x="11921491" y="7687819"/>
            <a:ext cx="518325" cy="438150"/>
          </a:xfrm>
          <a:prstGeom prst="rect">
            <a:avLst/>
          </a:prstGeom>
        </p:spPr>
        <p:txBody>
          <a:bodyPr lIns="100950" tIns="50475" rIns="100950" bIns="50475"/>
          <a:lstStyle>
            <a:defPPr>
              <a:defRPr lang="en-US"/>
            </a:defPPr>
            <a:lvl1pPr marL="0" algn="l" defTabSz="914400" rtl="0" eaLnBrk="1" latinLnBrk="0" hangingPunct="1">
              <a:defRPr sz="18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15BBFFA-DCD4-45A9-922A-60543836DFEA}" type="slidenum">
              <a:rPr lang="en-PH" smtClean="0"/>
              <a:pPr/>
              <a:t>‹#›</a:t>
            </a:fld>
            <a:endParaRPr lang="en-PH"/>
          </a:p>
        </p:txBody>
      </p:sp>
      <p:sp>
        <p:nvSpPr>
          <p:cNvPr id="10" name="Rectangle: Rounded Corners 9">
            <a:extLst>
              <a:ext uri="{FF2B5EF4-FFF2-40B4-BE49-F238E27FC236}">
                <a16:creationId xmlns:a16="http://schemas.microsoft.com/office/drawing/2014/main" id="{824C5B6E-072D-4934-831A-25F437E4BBFC}"/>
              </a:ext>
            </a:extLst>
          </p:cNvPr>
          <p:cNvSpPr/>
          <p:nvPr/>
        </p:nvSpPr>
        <p:spPr>
          <a:xfrm>
            <a:off x="0" y="309754"/>
            <a:ext cx="12801600" cy="889459"/>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endParaRPr lang="en-PH" sz="5300">
              <a:latin typeface="Bahnschrift SemiBold" panose="020B0502040204020203" pitchFamily="34" charset="0"/>
            </a:endParaRPr>
          </a:p>
        </p:txBody>
      </p:sp>
      <p:sp>
        <p:nvSpPr>
          <p:cNvPr id="2" name="Title 1">
            <a:extLst>
              <a:ext uri="{FF2B5EF4-FFF2-40B4-BE49-F238E27FC236}">
                <a16:creationId xmlns:a16="http://schemas.microsoft.com/office/drawing/2014/main" id="{225FD0AC-BF86-4115-8AE6-8C5CF58E9CAA}"/>
              </a:ext>
            </a:extLst>
          </p:cNvPr>
          <p:cNvSpPr>
            <a:spLocks noGrp="1"/>
          </p:cNvSpPr>
          <p:nvPr>
            <p:ph type="title"/>
          </p:nvPr>
        </p:nvSpPr>
        <p:spPr>
          <a:xfrm>
            <a:off x="0" y="309754"/>
            <a:ext cx="12792585" cy="889460"/>
          </a:xfrm>
          <a:prstGeom prst="rect">
            <a:avLst/>
          </a:prstGeom>
        </p:spPr>
        <p:txBody>
          <a:bodyPr/>
          <a:lstStyle>
            <a:lvl1pPr>
              <a:defRPr>
                <a:solidFill>
                  <a:schemeClr val="bg1"/>
                </a:solidFill>
              </a:defRPr>
            </a:lvl1pPr>
          </a:lstStyle>
          <a:p>
            <a:r>
              <a:rPr lang="en-US"/>
              <a:t>Click to edit Master title style</a:t>
            </a:r>
            <a:endParaRPr lang="en-PH"/>
          </a:p>
        </p:txBody>
      </p:sp>
    </p:spTree>
    <p:extLst>
      <p:ext uri="{BB962C8B-B14F-4D97-AF65-F5344CB8AC3E}">
        <p14:creationId xmlns:p14="http://schemas.microsoft.com/office/powerpoint/2010/main" val="1958407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96B58F26-8E35-455B-A8EB-4BCEA9573B68}"/>
              </a:ext>
            </a:extLst>
          </p:cNvPr>
          <p:cNvSpPr/>
          <p:nvPr/>
        </p:nvSpPr>
        <p:spPr>
          <a:xfrm>
            <a:off x="0" y="309754"/>
            <a:ext cx="12801600" cy="889459"/>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endParaRPr lang="en-PH" sz="5300">
              <a:latin typeface="Bahnschrift SemiBold" panose="020B0502040204020203" pitchFamily="34" charset="0"/>
            </a:endParaRPr>
          </a:p>
        </p:txBody>
      </p:sp>
      <p:sp>
        <p:nvSpPr>
          <p:cNvPr id="2" name="Date Placeholder 1">
            <a:extLst>
              <a:ext uri="{FF2B5EF4-FFF2-40B4-BE49-F238E27FC236}">
                <a16:creationId xmlns:a16="http://schemas.microsoft.com/office/drawing/2014/main" id="{14A9EAB2-65A5-4DE7-86D4-DEC3468519EB}"/>
              </a:ext>
            </a:extLst>
          </p:cNvPr>
          <p:cNvSpPr>
            <a:spLocks noGrp="1"/>
          </p:cNvSpPr>
          <p:nvPr>
            <p:ph type="dt" sz="half" idx="10"/>
          </p:nvPr>
        </p:nvSpPr>
        <p:spPr>
          <a:xfrm>
            <a:off x="880110" y="7627621"/>
            <a:ext cx="2880360" cy="438150"/>
          </a:xfrm>
          <a:prstGeom prst="rect">
            <a:avLst/>
          </a:prstGeom>
        </p:spPr>
        <p:txBody>
          <a:bodyPr lIns="100950" tIns="50475" rIns="100950" bIns="50475"/>
          <a:lstStyle/>
          <a:p>
            <a:endParaRPr lang="en-PH"/>
          </a:p>
        </p:txBody>
      </p:sp>
      <p:sp>
        <p:nvSpPr>
          <p:cNvPr id="3" name="Footer Placeholder 2">
            <a:extLst>
              <a:ext uri="{FF2B5EF4-FFF2-40B4-BE49-F238E27FC236}">
                <a16:creationId xmlns:a16="http://schemas.microsoft.com/office/drawing/2014/main" id="{39F99419-838B-499E-808F-29BC5F6F4AE0}"/>
              </a:ext>
            </a:extLst>
          </p:cNvPr>
          <p:cNvSpPr>
            <a:spLocks noGrp="1"/>
          </p:cNvSpPr>
          <p:nvPr>
            <p:ph type="ftr" sz="quarter" idx="11"/>
          </p:nvPr>
        </p:nvSpPr>
        <p:spPr>
          <a:xfrm>
            <a:off x="-1" y="7687819"/>
            <a:ext cx="6400799" cy="438150"/>
          </a:xfrm>
          <a:prstGeom prst="rect">
            <a:avLst/>
          </a:prstGeom>
        </p:spPr>
        <p:txBody>
          <a:bodyPr/>
          <a:lstStyle/>
          <a:p>
            <a:r>
              <a:rPr lang="en-US"/>
              <a:t>ELECTIVE 1 Web Systems and Technologies 2</a:t>
            </a:r>
            <a:endParaRPr lang="en-PH"/>
          </a:p>
        </p:txBody>
      </p:sp>
      <p:sp>
        <p:nvSpPr>
          <p:cNvPr id="4" name="Slide Number Placeholder 3">
            <a:extLst>
              <a:ext uri="{FF2B5EF4-FFF2-40B4-BE49-F238E27FC236}">
                <a16:creationId xmlns:a16="http://schemas.microsoft.com/office/drawing/2014/main" id="{1AD10897-65F0-4C77-898A-609DE1BA332C}"/>
              </a:ext>
            </a:extLst>
          </p:cNvPr>
          <p:cNvSpPr>
            <a:spLocks noGrp="1"/>
          </p:cNvSpPr>
          <p:nvPr>
            <p:ph type="sldNum" sz="quarter" idx="12"/>
          </p:nvPr>
        </p:nvSpPr>
        <p:spPr>
          <a:xfrm>
            <a:off x="9041130" y="7627621"/>
            <a:ext cx="2880360" cy="438150"/>
          </a:xfrm>
          <a:prstGeom prst="rect">
            <a:avLst/>
          </a:prstGeom>
        </p:spPr>
        <p:txBody>
          <a:bodyPr/>
          <a:lstStyle/>
          <a:p>
            <a:fld id="{69CFFD1D-FF66-4D54-A1AC-3D5574F8D7F0}" type="slidenum">
              <a:rPr lang="en-PH" smtClean="0"/>
              <a:t>‹#›</a:t>
            </a:fld>
            <a:endParaRPr lang="en-PH"/>
          </a:p>
        </p:txBody>
      </p:sp>
      <p:sp>
        <p:nvSpPr>
          <p:cNvPr id="5" name="Rectangle: Rounded Corners 4">
            <a:extLst>
              <a:ext uri="{FF2B5EF4-FFF2-40B4-BE49-F238E27FC236}">
                <a16:creationId xmlns:a16="http://schemas.microsoft.com/office/drawing/2014/main" id="{10651F17-9198-46F0-BE9F-ECE6C3801B06}"/>
              </a:ext>
            </a:extLst>
          </p:cNvPr>
          <p:cNvSpPr/>
          <p:nvPr/>
        </p:nvSpPr>
        <p:spPr>
          <a:xfrm>
            <a:off x="-3" y="7584189"/>
            <a:ext cx="6400800" cy="645412"/>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200">
              <a:latin typeface="Bahnschrift SemiBold" panose="020B0502040204020203" pitchFamily="34" charset="0"/>
            </a:endParaRPr>
          </a:p>
        </p:txBody>
      </p:sp>
      <p:sp>
        <p:nvSpPr>
          <p:cNvPr id="6" name="Rectangle: Rounded Corners 5">
            <a:extLst>
              <a:ext uri="{FF2B5EF4-FFF2-40B4-BE49-F238E27FC236}">
                <a16:creationId xmlns:a16="http://schemas.microsoft.com/office/drawing/2014/main" id="{67DB1B8C-292B-48A6-9CD8-F7831A5C3365}"/>
              </a:ext>
            </a:extLst>
          </p:cNvPr>
          <p:cNvSpPr/>
          <p:nvPr/>
        </p:nvSpPr>
        <p:spPr>
          <a:xfrm>
            <a:off x="6400800" y="7574280"/>
            <a:ext cx="6400800" cy="645412"/>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600">
              <a:latin typeface="Bahnschrift SemiBold" panose="020B0502040204020203" pitchFamily="34" charset="0"/>
            </a:endParaRPr>
          </a:p>
        </p:txBody>
      </p:sp>
      <p:sp>
        <p:nvSpPr>
          <p:cNvPr id="7" name="Footer Placeholder 4">
            <a:extLst>
              <a:ext uri="{FF2B5EF4-FFF2-40B4-BE49-F238E27FC236}">
                <a16:creationId xmlns:a16="http://schemas.microsoft.com/office/drawing/2014/main" id="{CBD65163-C389-4FC6-9E6E-F0BE1E09E494}"/>
              </a:ext>
            </a:extLst>
          </p:cNvPr>
          <p:cNvSpPr txBox="1">
            <a:spLocks/>
          </p:cNvSpPr>
          <p:nvPr/>
        </p:nvSpPr>
        <p:spPr>
          <a:xfrm>
            <a:off x="-1" y="7687819"/>
            <a:ext cx="6400799" cy="438150"/>
          </a:xfrm>
          <a:prstGeom prst="rect">
            <a:avLst/>
          </a:prstGeom>
        </p:spPr>
        <p:txBody>
          <a:bodyPr vert="horz" lIns="100950" tIns="50475" rIns="100950" bIns="50475" rtlCol="0" anchor="ctr"/>
          <a:lstStyle>
            <a:defPPr>
              <a:defRPr lang="en-US"/>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PH"/>
              <a:t>Footer</a:t>
            </a:r>
          </a:p>
        </p:txBody>
      </p:sp>
      <p:sp>
        <p:nvSpPr>
          <p:cNvPr id="8" name="Slide Number Placeholder 5">
            <a:extLst>
              <a:ext uri="{FF2B5EF4-FFF2-40B4-BE49-F238E27FC236}">
                <a16:creationId xmlns:a16="http://schemas.microsoft.com/office/drawing/2014/main" id="{A2465522-CF14-4EC9-A016-BD7ADCD7261B}"/>
              </a:ext>
            </a:extLst>
          </p:cNvPr>
          <p:cNvSpPr txBox="1">
            <a:spLocks/>
          </p:cNvSpPr>
          <p:nvPr/>
        </p:nvSpPr>
        <p:spPr>
          <a:xfrm>
            <a:off x="11921491" y="7687819"/>
            <a:ext cx="518325" cy="438150"/>
          </a:xfrm>
          <a:prstGeom prst="rect">
            <a:avLst/>
          </a:prstGeom>
        </p:spPr>
        <p:txBody>
          <a:bodyPr lIns="100950" tIns="50475" rIns="100950" bIns="50475"/>
          <a:lstStyle>
            <a:defPPr>
              <a:defRPr lang="en-US"/>
            </a:defPPr>
            <a:lvl1pPr marL="0" algn="l" defTabSz="914400" rtl="0" eaLnBrk="1" latinLnBrk="0" hangingPunct="1">
              <a:defRPr sz="18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15BBFFA-DCD4-45A9-922A-60543836DFEA}" type="slidenum">
              <a:rPr lang="en-PH" smtClean="0"/>
              <a:pPr/>
              <a:t>‹#›</a:t>
            </a:fld>
            <a:endParaRPr lang="en-PH"/>
          </a:p>
        </p:txBody>
      </p:sp>
    </p:spTree>
    <p:extLst>
      <p:ext uri="{BB962C8B-B14F-4D97-AF65-F5344CB8AC3E}">
        <p14:creationId xmlns:p14="http://schemas.microsoft.com/office/powerpoint/2010/main" val="19197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1CBDC-6581-4A86-A6FD-F5F53DE06B01}"/>
              </a:ext>
            </a:extLst>
          </p:cNvPr>
          <p:cNvSpPr>
            <a:spLocks noGrp="1"/>
          </p:cNvSpPr>
          <p:nvPr>
            <p:ph type="title"/>
          </p:nvPr>
        </p:nvSpPr>
        <p:spPr>
          <a:xfrm>
            <a:off x="881778" y="548640"/>
            <a:ext cx="4128849" cy="1920240"/>
          </a:xfrm>
          <a:prstGeom prst="rect">
            <a:avLst/>
          </a:prstGeom>
        </p:spPr>
        <p:txBody>
          <a:bodyPr anchor="b"/>
          <a:lstStyle>
            <a:lvl1pPr>
              <a:defRPr sz="35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BC9119D2-19DE-46CE-B477-4A9631A7D5A1}"/>
              </a:ext>
            </a:extLst>
          </p:cNvPr>
          <p:cNvSpPr>
            <a:spLocks noGrp="1"/>
          </p:cNvSpPr>
          <p:nvPr>
            <p:ph idx="1"/>
          </p:nvPr>
        </p:nvSpPr>
        <p:spPr>
          <a:xfrm>
            <a:off x="5442347" y="1184911"/>
            <a:ext cx="6480810" cy="5848350"/>
          </a:xfrm>
          <a:prstGeom prst="rect">
            <a:avLst/>
          </a:prstGeom>
        </p:spPr>
        <p:txBody>
          <a:bodyPr/>
          <a:lstStyle>
            <a:lvl1pPr>
              <a:defRPr sz="3500"/>
            </a:lvl1pPr>
            <a:lvl2pPr>
              <a:defRPr sz="31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6E4865CC-BAF9-45BB-B388-5E101D6BC183}"/>
              </a:ext>
            </a:extLst>
          </p:cNvPr>
          <p:cNvSpPr>
            <a:spLocks noGrp="1"/>
          </p:cNvSpPr>
          <p:nvPr>
            <p:ph type="body" sz="half" idx="2"/>
          </p:nvPr>
        </p:nvSpPr>
        <p:spPr>
          <a:xfrm>
            <a:off x="881778" y="2468880"/>
            <a:ext cx="4128849" cy="4573906"/>
          </a:xfrm>
          <a:prstGeom prst="rect">
            <a:avLst/>
          </a:prstGeom>
        </p:spPr>
        <p:txBody>
          <a:bodyPr/>
          <a:lstStyle>
            <a:lvl1pPr marL="0" indent="0">
              <a:buNone/>
              <a:defRPr sz="1800"/>
            </a:lvl1pPr>
            <a:lvl2pPr marL="504749" indent="0">
              <a:buNone/>
              <a:defRPr sz="1500"/>
            </a:lvl2pPr>
            <a:lvl3pPr marL="1009498" indent="0">
              <a:buNone/>
              <a:defRPr sz="1300"/>
            </a:lvl3pPr>
            <a:lvl4pPr marL="1514246" indent="0">
              <a:buNone/>
              <a:defRPr sz="1100"/>
            </a:lvl4pPr>
            <a:lvl5pPr marL="2018995" indent="0">
              <a:buNone/>
              <a:defRPr sz="1100"/>
            </a:lvl5pPr>
            <a:lvl6pPr marL="2523744" indent="0">
              <a:buNone/>
              <a:defRPr sz="1100"/>
            </a:lvl6pPr>
            <a:lvl7pPr marL="3028493" indent="0">
              <a:buNone/>
              <a:defRPr sz="1100"/>
            </a:lvl7pPr>
            <a:lvl8pPr marL="3533242" indent="0">
              <a:buNone/>
              <a:defRPr sz="1100"/>
            </a:lvl8pPr>
            <a:lvl9pPr marL="4037990" indent="0">
              <a:buNone/>
              <a:defRPr sz="1100"/>
            </a:lvl9pPr>
          </a:lstStyle>
          <a:p>
            <a:pPr lvl="0"/>
            <a:r>
              <a:rPr lang="en-US"/>
              <a:t>Click to edit Master text styles</a:t>
            </a:r>
          </a:p>
        </p:txBody>
      </p:sp>
      <p:sp>
        <p:nvSpPr>
          <p:cNvPr id="5" name="Date Placeholder 4">
            <a:extLst>
              <a:ext uri="{FF2B5EF4-FFF2-40B4-BE49-F238E27FC236}">
                <a16:creationId xmlns:a16="http://schemas.microsoft.com/office/drawing/2014/main" id="{8A7EFA31-B7CE-4013-8902-8F8E47073526}"/>
              </a:ext>
            </a:extLst>
          </p:cNvPr>
          <p:cNvSpPr>
            <a:spLocks noGrp="1"/>
          </p:cNvSpPr>
          <p:nvPr>
            <p:ph type="dt" sz="half" idx="10"/>
          </p:nvPr>
        </p:nvSpPr>
        <p:spPr>
          <a:xfrm>
            <a:off x="880110" y="7627621"/>
            <a:ext cx="2880360" cy="438150"/>
          </a:xfrm>
          <a:prstGeom prst="rect">
            <a:avLst/>
          </a:prstGeom>
        </p:spPr>
        <p:txBody>
          <a:bodyPr lIns="100950" tIns="50475" rIns="100950" bIns="50475"/>
          <a:lstStyle/>
          <a:p>
            <a:endParaRPr lang="en-PH"/>
          </a:p>
        </p:txBody>
      </p:sp>
      <p:sp>
        <p:nvSpPr>
          <p:cNvPr id="6" name="Footer Placeholder 5">
            <a:extLst>
              <a:ext uri="{FF2B5EF4-FFF2-40B4-BE49-F238E27FC236}">
                <a16:creationId xmlns:a16="http://schemas.microsoft.com/office/drawing/2014/main" id="{29F381F6-3FFA-4930-A8C7-9A20969A4CEC}"/>
              </a:ext>
            </a:extLst>
          </p:cNvPr>
          <p:cNvSpPr>
            <a:spLocks noGrp="1"/>
          </p:cNvSpPr>
          <p:nvPr>
            <p:ph type="ftr" sz="quarter" idx="11"/>
          </p:nvPr>
        </p:nvSpPr>
        <p:spPr>
          <a:xfrm>
            <a:off x="-1" y="7687819"/>
            <a:ext cx="6400799" cy="438150"/>
          </a:xfrm>
          <a:prstGeom prst="rect">
            <a:avLst/>
          </a:prstGeom>
        </p:spPr>
        <p:txBody>
          <a:bodyPr/>
          <a:lstStyle/>
          <a:p>
            <a:r>
              <a:rPr lang="en-US"/>
              <a:t>ELECTIVE 1 Web Systems and Technologies 2</a:t>
            </a:r>
            <a:endParaRPr lang="en-PH"/>
          </a:p>
        </p:txBody>
      </p:sp>
      <p:sp>
        <p:nvSpPr>
          <p:cNvPr id="7" name="Slide Number Placeholder 6">
            <a:extLst>
              <a:ext uri="{FF2B5EF4-FFF2-40B4-BE49-F238E27FC236}">
                <a16:creationId xmlns:a16="http://schemas.microsoft.com/office/drawing/2014/main" id="{911EC53E-647D-44C2-B30F-DDB9B0E37DAD}"/>
              </a:ext>
            </a:extLst>
          </p:cNvPr>
          <p:cNvSpPr>
            <a:spLocks noGrp="1"/>
          </p:cNvSpPr>
          <p:nvPr>
            <p:ph type="sldNum" sz="quarter" idx="12"/>
          </p:nvPr>
        </p:nvSpPr>
        <p:spPr>
          <a:xfrm>
            <a:off x="9041130" y="7627621"/>
            <a:ext cx="2880360" cy="438150"/>
          </a:xfrm>
          <a:prstGeom prst="rect">
            <a:avLst/>
          </a:prstGeom>
        </p:spPr>
        <p:txBody>
          <a:bodyPr/>
          <a:lstStyle/>
          <a:p>
            <a:fld id="{69CFFD1D-FF66-4D54-A1AC-3D5574F8D7F0}" type="slidenum">
              <a:rPr lang="en-PH" smtClean="0"/>
              <a:t>‹#›</a:t>
            </a:fld>
            <a:endParaRPr lang="en-PH"/>
          </a:p>
        </p:txBody>
      </p:sp>
      <p:sp>
        <p:nvSpPr>
          <p:cNvPr id="8" name="Rectangle: Rounded Corners 7">
            <a:extLst>
              <a:ext uri="{FF2B5EF4-FFF2-40B4-BE49-F238E27FC236}">
                <a16:creationId xmlns:a16="http://schemas.microsoft.com/office/drawing/2014/main" id="{575246C0-54AF-4693-A5F1-2E2A3E2E5FDB}"/>
              </a:ext>
            </a:extLst>
          </p:cNvPr>
          <p:cNvSpPr/>
          <p:nvPr/>
        </p:nvSpPr>
        <p:spPr>
          <a:xfrm>
            <a:off x="-3" y="7584189"/>
            <a:ext cx="6400800" cy="645412"/>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200">
              <a:latin typeface="Bahnschrift SemiBold" panose="020B0502040204020203" pitchFamily="34" charset="0"/>
            </a:endParaRPr>
          </a:p>
        </p:txBody>
      </p:sp>
      <p:sp>
        <p:nvSpPr>
          <p:cNvPr id="9" name="Rectangle: Rounded Corners 8">
            <a:extLst>
              <a:ext uri="{FF2B5EF4-FFF2-40B4-BE49-F238E27FC236}">
                <a16:creationId xmlns:a16="http://schemas.microsoft.com/office/drawing/2014/main" id="{49A6390C-EAEF-43DE-A6FB-5E718A5DEC4B}"/>
              </a:ext>
            </a:extLst>
          </p:cNvPr>
          <p:cNvSpPr/>
          <p:nvPr/>
        </p:nvSpPr>
        <p:spPr>
          <a:xfrm>
            <a:off x="6400800" y="7574280"/>
            <a:ext cx="6400800" cy="645412"/>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600">
              <a:latin typeface="Bahnschrift SemiBold" panose="020B0502040204020203" pitchFamily="34" charset="0"/>
            </a:endParaRPr>
          </a:p>
        </p:txBody>
      </p:sp>
      <p:sp>
        <p:nvSpPr>
          <p:cNvPr id="10" name="Footer Placeholder 4">
            <a:extLst>
              <a:ext uri="{FF2B5EF4-FFF2-40B4-BE49-F238E27FC236}">
                <a16:creationId xmlns:a16="http://schemas.microsoft.com/office/drawing/2014/main" id="{FBC2FD1C-6195-4ABF-A914-4C155944262F}"/>
              </a:ext>
            </a:extLst>
          </p:cNvPr>
          <p:cNvSpPr txBox="1">
            <a:spLocks/>
          </p:cNvSpPr>
          <p:nvPr/>
        </p:nvSpPr>
        <p:spPr>
          <a:xfrm>
            <a:off x="-1" y="7687819"/>
            <a:ext cx="6400799" cy="438150"/>
          </a:xfrm>
          <a:prstGeom prst="rect">
            <a:avLst/>
          </a:prstGeom>
        </p:spPr>
        <p:txBody>
          <a:bodyPr vert="horz" lIns="100950" tIns="50475" rIns="100950" bIns="50475" rtlCol="0" anchor="ctr"/>
          <a:lstStyle>
            <a:defPPr>
              <a:defRPr lang="en-US"/>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PH"/>
              <a:t>Footer</a:t>
            </a:r>
          </a:p>
        </p:txBody>
      </p:sp>
      <p:sp>
        <p:nvSpPr>
          <p:cNvPr id="11" name="Slide Number Placeholder 5">
            <a:extLst>
              <a:ext uri="{FF2B5EF4-FFF2-40B4-BE49-F238E27FC236}">
                <a16:creationId xmlns:a16="http://schemas.microsoft.com/office/drawing/2014/main" id="{D0735B31-8088-4811-BA02-184647726248}"/>
              </a:ext>
            </a:extLst>
          </p:cNvPr>
          <p:cNvSpPr txBox="1">
            <a:spLocks/>
          </p:cNvSpPr>
          <p:nvPr/>
        </p:nvSpPr>
        <p:spPr>
          <a:xfrm>
            <a:off x="11921491" y="7687819"/>
            <a:ext cx="518325" cy="438150"/>
          </a:xfrm>
          <a:prstGeom prst="rect">
            <a:avLst/>
          </a:prstGeom>
        </p:spPr>
        <p:txBody>
          <a:bodyPr lIns="100950" tIns="50475" rIns="100950" bIns="50475"/>
          <a:lstStyle>
            <a:defPPr>
              <a:defRPr lang="en-US"/>
            </a:defPPr>
            <a:lvl1pPr marL="0" algn="l" defTabSz="914400" rtl="0" eaLnBrk="1" latinLnBrk="0" hangingPunct="1">
              <a:defRPr sz="18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15BBFFA-DCD4-45A9-922A-60543836DFEA}" type="slidenum">
              <a:rPr lang="en-PH" smtClean="0"/>
              <a:pPr/>
              <a:t>‹#›</a:t>
            </a:fld>
            <a:endParaRPr lang="en-PH"/>
          </a:p>
        </p:txBody>
      </p:sp>
      <p:sp>
        <p:nvSpPr>
          <p:cNvPr id="12" name="Rectangle: Rounded Corners 11">
            <a:extLst>
              <a:ext uri="{FF2B5EF4-FFF2-40B4-BE49-F238E27FC236}">
                <a16:creationId xmlns:a16="http://schemas.microsoft.com/office/drawing/2014/main" id="{2AB70C2A-29F1-4781-8563-A332B481BFE5}"/>
              </a:ext>
            </a:extLst>
          </p:cNvPr>
          <p:cNvSpPr/>
          <p:nvPr/>
        </p:nvSpPr>
        <p:spPr>
          <a:xfrm>
            <a:off x="0" y="309754"/>
            <a:ext cx="12801600" cy="889459"/>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endParaRPr lang="en-PH" sz="5300">
              <a:latin typeface="Bahnschrift SemiBold" panose="020B0502040204020203" pitchFamily="34" charset="0"/>
            </a:endParaRPr>
          </a:p>
        </p:txBody>
      </p:sp>
    </p:spTree>
    <p:extLst>
      <p:ext uri="{BB962C8B-B14F-4D97-AF65-F5344CB8AC3E}">
        <p14:creationId xmlns:p14="http://schemas.microsoft.com/office/powerpoint/2010/main" val="4152502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3223083-846D-4CAB-B9E4-85C298815E7E}"/>
              </a:ext>
            </a:extLst>
          </p:cNvPr>
          <p:cNvSpPr>
            <a:spLocks noGrp="1"/>
          </p:cNvSpPr>
          <p:nvPr>
            <p:ph type="pic" idx="1"/>
          </p:nvPr>
        </p:nvSpPr>
        <p:spPr>
          <a:xfrm>
            <a:off x="5442347" y="309754"/>
            <a:ext cx="6480810" cy="6723506"/>
          </a:xfrm>
          <a:prstGeom prst="rect">
            <a:avLst/>
          </a:prstGeom>
        </p:spPr>
        <p:txBody>
          <a:bodyPr/>
          <a:lstStyle>
            <a:lvl1pPr marL="0" indent="0">
              <a:buNone/>
              <a:defRPr sz="3500"/>
            </a:lvl1pPr>
            <a:lvl2pPr marL="504749" indent="0">
              <a:buNone/>
              <a:defRPr sz="3100"/>
            </a:lvl2pPr>
            <a:lvl3pPr marL="1009498" indent="0">
              <a:buNone/>
              <a:defRPr sz="2600"/>
            </a:lvl3pPr>
            <a:lvl4pPr marL="1514246" indent="0">
              <a:buNone/>
              <a:defRPr sz="2200"/>
            </a:lvl4pPr>
            <a:lvl5pPr marL="2018995" indent="0">
              <a:buNone/>
              <a:defRPr sz="2200"/>
            </a:lvl5pPr>
            <a:lvl6pPr marL="2523744" indent="0">
              <a:buNone/>
              <a:defRPr sz="2200"/>
            </a:lvl6pPr>
            <a:lvl7pPr marL="3028493" indent="0">
              <a:buNone/>
              <a:defRPr sz="2200"/>
            </a:lvl7pPr>
            <a:lvl8pPr marL="3533242" indent="0">
              <a:buNone/>
              <a:defRPr sz="2200"/>
            </a:lvl8pPr>
            <a:lvl9pPr marL="4037990" indent="0">
              <a:buNone/>
              <a:defRPr sz="2200"/>
            </a:lvl9pPr>
          </a:lstStyle>
          <a:p>
            <a:r>
              <a:rPr lang="en-US"/>
              <a:t>Click icon to add picture</a:t>
            </a:r>
            <a:endParaRPr lang="en-PH"/>
          </a:p>
        </p:txBody>
      </p:sp>
      <p:sp>
        <p:nvSpPr>
          <p:cNvPr id="4" name="Text Placeholder 3">
            <a:extLst>
              <a:ext uri="{FF2B5EF4-FFF2-40B4-BE49-F238E27FC236}">
                <a16:creationId xmlns:a16="http://schemas.microsoft.com/office/drawing/2014/main" id="{88A066A3-3605-47B8-A27F-EEF9860F6C65}"/>
              </a:ext>
            </a:extLst>
          </p:cNvPr>
          <p:cNvSpPr>
            <a:spLocks noGrp="1"/>
          </p:cNvSpPr>
          <p:nvPr>
            <p:ph type="body" sz="half" idx="2"/>
          </p:nvPr>
        </p:nvSpPr>
        <p:spPr>
          <a:xfrm>
            <a:off x="878443" y="1514556"/>
            <a:ext cx="4128849" cy="5518704"/>
          </a:xfrm>
          <a:prstGeom prst="rect">
            <a:avLst/>
          </a:prstGeom>
        </p:spPr>
        <p:txBody>
          <a:bodyPr/>
          <a:lstStyle>
            <a:lvl1pPr marL="0" indent="0">
              <a:buNone/>
              <a:defRPr sz="1800"/>
            </a:lvl1pPr>
            <a:lvl2pPr marL="504749" indent="0">
              <a:buNone/>
              <a:defRPr sz="1500"/>
            </a:lvl2pPr>
            <a:lvl3pPr marL="1009498" indent="0">
              <a:buNone/>
              <a:defRPr sz="1300"/>
            </a:lvl3pPr>
            <a:lvl4pPr marL="1514246" indent="0">
              <a:buNone/>
              <a:defRPr sz="1100"/>
            </a:lvl4pPr>
            <a:lvl5pPr marL="2018995" indent="0">
              <a:buNone/>
              <a:defRPr sz="1100"/>
            </a:lvl5pPr>
            <a:lvl6pPr marL="2523744" indent="0">
              <a:buNone/>
              <a:defRPr sz="1100"/>
            </a:lvl6pPr>
            <a:lvl7pPr marL="3028493" indent="0">
              <a:buNone/>
              <a:defRPr sz="1100"/>
            </a:lvl7pPr>
            <a:lvl8pPr marL="3533242" indent="0">
              <a:buNone/>
              <a:defRPr sz="1100"/>
            </a:lvl8pPr>
            <a:lvl9pPr marL="4037990" indent="0">
              <a:buNone/>
              <a:defRPr sz="1100"/>
            </a:lvl9pPr>
          </a:lstStyle>
          <a:p>
            <a:pPr lvl="0"/>
            <a:r>
              <a:rPr lang="en-US"/>
              <a:t>Click to edit Master text styles</a:t>
            </a:r>
          </a:p>
        </p:txBody>
      </p:sp>
      <p:sp>
        <p:nvSpPr>
          <p:cNvPr id="5" name="Date Placeholder 4">
            <a:extLst>
              <a:ext uri="{FF2B5EF4-FFF2-40B4-BE49-F238E27FC236}">
                <a16:creationId xmlns:a16="http://schemas.microsoft.com/office/drawing/2014/main" id="{CF70AF3B-7B6D-419B-A9C7-3FEA99519898}"/>
              </a:ext>
            </a:extLst>
          </p:cNvPr>
          <p:cNvSpPr>
            <a:spLocks noGrp="1"/>
          </p:cNvSpPr>
          <p:nvPr>
            <p:ph type="dt" sz="half" idx="10"/>
          </p:nvPr>
        </p:nvSpPr>
        <p:spPr>
          <a:xfrm>
            <a:off x="880110" y="7627621"/>
            <a:ext cx="2880360" cy="438150"/>
          </a:xfrm>
          <a:prstGeom prst="rect">
            <a:avLst/>
          </a:prstGeom>
        </p:spPr>
        <p:txBody>
          <a:bodyPr lIns="100950" tIns="50475" rIns="100950" bIns="50475"/>
          <a:lstStyle/>
          <a:p>
            <a:endParaRPr lang="en-PH"/>
          </a:p>
        </p:txBody>
      </p:sp>
      <p:sp>
        <p:nvSpPr>
          <p:cNvPr id="6" name="Footer Placeholder 5">
            <a:extLst>
              <a:ext uri="{FF2B5EF4-FFF2-40B4-BE49-F238E27FC236}">
                <a16:creationId xmlns:a16="http://schemas.microsoft.com/office/drawing/2014/main" id="{051383CF-8D14-4C62-B195-6F158D26AA42}"/>
              </a:ext>
            </a:extLst>
          </p:cNvPr>
          <p:cNvSpPr>
            <a:spLocks noGrp="1"/>
          </p:cNvSpPr>
          <p:nvPr>
            <p:ph type="ftr" sz="quarter" idx="11"/>
          </p:nvPr>
        </p:nvSpPr>
        <p:spPr>
          <a:xfrm>
            <a:off x="-1" y="7687819"/>
            <a:ext cx="6400799" cy="438150"/>
          </a:xfrm>
          <a:prstGeom prst="rect">
            <a:avLst/>
          </a:prstGeom>
        </p:spPr>
        <p:txBody>
          <a:bodyPr/>
          <a:lstStyle/>
          <a:p>
            <a:r>
              <a:rPr lang="en-US"/>
              <a:t>ELECTIVE 1 Web Systems and Technologies 2</a:t>
            </a:r>
            <a:endParaRPr lang="en-PH"/>
          </a:p>
        </p:txBody>
      </p:sp>
      <p:sp>
        <p:nvSpPr>
          <p:cNvPr id="7" name="Slide Number Placeholder 6">
            <a:extLst>
              <a:ext uri="{FF2B5EF4-FFF2-40B4-BE49-F238E27FC236}">
                <a16:creationId xmlns:a16="http://schemas.microsoft.com/office/drawing/2014/main" id="{466BA068-9C47-4602-966E-243F2412ADAE}"/>
              </a:ext>
            </a:extLst>
          </p:cNvPr>
          <p:cNvSpPr>
            <a:spLocks noGrp="1"/>
          </p:cNvSpPr>
          <p:nvPr>
            <p:ph type="sldNum" sz="quarter" idx="12"/>
          </p:nvPr>
        </p:nvSpPr>
        <p:spPr>
          <a:xfrm>
            <a:off x="9041130" y="7627621"/>
            <a:ext cx="2880360" cy="438150"/>
          </a:xfrm>
          <a:prstGeom prst="rect">
            <a:avLst/>
          </a:prstGeom>
        </p:spPr>
        <p:txBody>
          <a:bodyPr/>
          <a:lstStyle/>
          <a:p>
            <a:fld id="{69CFFD1D-FF66-4D54-A1AC-3D5574F8D7F0}" type="slidenum">
              <a:rPr lang="en-PH" smtClean="0"/>
              <a:t>‹#›</a:t>
            </a:fld>
            <a:endParaRPr lang="en-PH"/>
          </a:p>
        </p:txBody>
      </p:sp>
      <p:sp>
        <p:nvSpPr>
          <p:cNvPr id="8" name="Rectangle: Rounded Corners 7">
            <a:extLst>
              <a:ext uri="{FF2B5EF4-FFF2-40B4-BE49-F238E27FC236}">
                <a16:creationId xmlns:a16="http://schemas.microsoft.com/office/drawing/2014/main" id="{5C349146-D590-4719-9598-61C18980F8F9}"/>
              </a:ext>
            </a:extLst>
          </p:cNvPr>
          <p:cNvSpPr/>
          <p:nvPr/>
        </p:nvSpPr>
        <p:spPr>
          <a:xfrm>
            <a:off x="0" y="309754"/>
            <a:ext cx="5442347" cy="889459"/>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endParaRPr lang="en-PH" sz="5300">
              <a:latin typeface="Bahnschrift SemiBold" panose="020B0502040204020203" pitchFamily="34" charset="0"/>
            </a:endParaRPr>
          </a:p>
        </p:txBody>
      </p:sp>
      <p:sp>
        <p:nvSpPr>
          <p:cNvPr id="2" name="Title 1">
            <a:extLst>
              <a:ext uri="{FF2B5EF4-FFF2-40B4-BE49-F238E27FC236}">
                <a16:creationId xmlns:a16="http://schemas.microsoft.com/office/drawing/2014/main" id="{053571D5-F74A-40DC-8403-67CCBEB90952}"/>
              </a:ext>
            </a:extLst>
          </p:cNvPr>
          <p:cNvSpPr>
            <a:spLocks noGrp="1"/>
          </p:cNvSpPr>
          <p:nvPr>
            <p:ph type="title"/>
          </p:nvPr>
        </p:nvSpPr>
        <p:spPr>
          <a:xfrm>
            <a:off x="0" y="309754"/>
            <a:ext cx="5442347" cy="877061"/>
          </a:xfrm>
          <a:prstGeom prst="rect">
            <a:avLst/>
          </a:prstGeom>
        </p:spPr>
        <p:txBody>
          <a:bodyPr anchor="b"/>
          <a:lstStyle>
            <a:lvl1pPr>
              <a:defRPr sz="3500">
                <a:solidFill>
                  <a:schemeClr val="bg1"/>
                </a:solidFill>
              </a:defRPr>
            </a:lvl1pPr>
          </a:lstStyle>
          <a:p>
            <a:r>
              <a:rPr lang="en-US"/>
              <a:t>Click to edit Master title style</a:t>
            </a:r>
            <a:endParaRPr lang="en-PH"/>
          </a:p>
        </p:txBody>
      </p:sp>
    </p:spTree>
    <p:extLst>
      <p:ext uri="{BB962C8B-B14F-4D97-AF65-F5344CB8AC3E}">
        <p14:creationId xmlns:p14="http://schemas.microsoft.com/office/powerpoint/2010/main" val="3511888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2E12777D-5418-43E0-A88C-88022150508E}"/>
              </a:ext>
            </a:extLst>
          </p:cNvPr>
          <p:cNvSpPr/>
          <p:nvPr/>
        </p:nvSpPr>
        <p:spPr>
          <a:xfrm>
            <a:off x="-3" y="7584189"/>
            <a:ext cx="6400800" cy="645412"/>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200">
              <a:latin typeface="Bahnschrift SemiBold" panose="020B0502040204020203" pitchFamily="34" charset="0"/>
            </a:endParaRPr>
          </a:p>
        </p:txBody>
      </p:sp>
      <p:sp>
        <p:nvSpPr>
          <p:cNvPr id="12" name="Rectangle: Rounded Corners 11">
            <a:extLst>
              <a:ext uri="{FF2B5EF4-FFF2-40B4-BE49-F238E27FC236}">
                <a16:creationId xmlns:a16="http://schemas.microsoft.com/office/drawing/2014/main" id="{978F518B-F4AE-4BA5-A684-AE479D0BB64F}"/>
              </a:ext>
            </a:extLst>
          </p:cNvPr>
          <p:cNvSpPr/>
          <p:nvPr/>
        </p:nvSpPr>
        <p:spPr>
          <a:xfrm>
            <a:off x="6400800" y="7574280"/>
            <a:ext cx="6400800" cy="645412"/>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600">
              <a:latin typeface="Bahnschrift SemiBold" panose="020B0502040204020203" pitchFamily="34" charset="0"/>
            </a:endParaRPr>
          </a:p>
        </p:txBody>
      </p:sp>
      <p:sp>
        <p:nvSpPr>
          <p:cNvPr id="2" name="Title Placeholder 1">
            <a:extLst>
              <a:ext uri="{FF2B5EF4-FFF2-40B4-BE49-F238E27FC236}">
                <a16:creationId xmlns:a16="http://schemas.microsoft.com/office/drawing/2014/main" id="{8DB9A86C-F3E2-485E-9C67-CD26CE8D797B}"/>
              </a:ext>
            </a:extLst>
          </p:cNvPr>
          <p:cNvSpPr>
            <a:spLocks noGrp="1"/>
          </p:cNvSpPr>
          <p:nvPr>
            <p:ph type="title"/>
          </p:nvPr>
        </p:nvSpPr>
        <p:spPr>
          <a:xfrm>
            <a:off x="880110" y="438150"/>
            <a:ext cx="11041380" cy="1590676"/>
          </a:xfrm>
          <a:prstGeom prst="rect">
            <a:avLst/>
          </a:prstGeom>
        </p:spPr>
        <p:txBody>
          <a:bodyPr vert="horz" lIns="100950" tIns="50475" rIns="100950" bIns="50475"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0768B6C9-C419-45FA-BE94-F8E0DE41E1E0}"/>
              </a:ext>
            </a:extLst>
          </p:cNvPr>
          <p:cNvSpPr>
            <a:spLocks noGrp="1"/>
          </p:cNvSpPr>
          <p:nvPr>
            <p:ph type="body" idx="1"/>
          </p:nvPr>
        </p:nvSpPr>
        <p:spPr>
          <a:xfrm>
            <a:off x="880110" y="2190750"/>
            <a:ext cx="11041380" cy="5221606"/>
          </a:xfrm>
          <a:prstGeom prst="rect">
            <a:avLst/>
          </a:prstGeom>
        </p:spPr>
        <p:txBody>
          <a:bodyPr vert="horz" lIns="100950" tIns="50475" rIns="100950" bIns="5047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Footer Placeholder 4">
            <a:extLst>
              <a:ext uri="{FF2B5EF4-FFF2-40B4-BE49-F238E27FC236}">
                <a16:creationId xmlns:a16="http://schemas.microsoft.com/office/drawing/2014/main" id="{A2F85159-2E5E-46D6-B3F8-A06A54F3779C}"/>
              </a:ext>
            </a:extLst>
          </p:cNvPr>
          <p:cNvSpPr>
            <a:spLocks noGrp="1"/>
          </p:cNvSpPr>
          <p:nvPr>
            <p:ph type="ftr" sz="quarter" idx="3"/>
          </p:nvPr>
        </p:nvSpPr>
        <p:spPr>
          <a:xfrm>
            <a:off x="-1" y="7687819"/>
            <a:ext cx="6400799" cy="438150"/>
          </a:xfrm>
          <a:prstGeom prst="rect">
            <a:avLst/>
          </a:prstGeom>
        </p:spPr>
        <p:txBody>
          <a:bodyPr vert="horz" lIns="100950" tIns="50475" rIns="100950" bIns="50475" rtlCol="0" anchor="ctr"/>
          <a:lstStyle>
            <a:lvl1pPr algn="ctr">
              <a:defRPr sz="2200" b="1">
                <a:solidFill>
                  <a:schemeClr val="bg1"/>
                </a:solidFill>
              </a:defRPr>
            </a:lvl1pPr>
          </a:lstStyle>
          <a:p>
            <a:r>
              <a:rPr lang="en-US"/>
              <a:t>ELECTIVE 1 Web Systems and Technologies 2</a:t>
            </a:r>
            <a:endParaRPr lang="en-PH"/>
          </a:p>
        </p:txBody>
      </p:sp>
      <p:sp>
        <p:nvSpPr>
          <p:cNvPr id="14" name="Slide Number Placeholder 5">
            <a:extLst>
              <a:ext uri="{FF2B5EF4-FFF2-40B4-BE49-F238E27FC236}">
                <a16:creationId xmlns:a16="http://schemas.microsoft.com/office/drawing/2014/main" id="{88AC9798-F8EE-4ECF-8979-B35F7ABD555C}"/>
              </a:ext>
            </a:extLst>
          </p:cNvPr>
          <p:cNvSpPr>
            <a:spLocks noGrp="1"/>
          </p:cNvSpPr>
          <p:nvPr>
            <p:ph type="sldNum" sz="quarter" idx="4"/>
          </p:nvPr>
        </p:nvSpPr>
        <p:spPr>
          <a:xfrm>
            <a:off x="11921491" y="7687819"/>
            <a:ext cx="518325" cy="438150"/>
          </a:xfrm>
          <a:prstGeom prst="rect">
            <a:avLst/>
          </a:prstGeom>
        </p:spPr>
        <p:txBody>
          <a:bodyPr lIns="100950" tIns="50475" rIns="100950" bIns="50475"/>
          <a:lstStyle>
            <a:lvl1pPr>
              <a:defRPr b="1">
                <a:solidFill>
                  <a:schemeClr val="bg1"/>
                </a:solidFill>
              </a:defRPr>
            </a:lvl1pPr>
          </a:lstStyle>
          <a:p>
            <a:fld id="{69CFFD1D-FF66-4D54-A1AC-3D5574F8D7F0}" type="slidenum">
              <a:rPr lang="en-PH" smtClean="0"/>
              <a:t>‹#›</a:t>
            </a:fld>
            <a:endParaRPr lang="en-PH"/>
          </a:p>
        </p:txBody>
      </p:sp>
    </p:spTree>
    <p:extLst>
      <p:ext uri="{BB962C8B-B14F-4D97-AF65-F5344CB8AC3E}">
        <p14:creationId xmlns:p14="http://schemas.microsoft.com/office/powerpoint/2010/main" val="638440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1009498" rtl="0" eaLnBrk="1" latinLnBrk="0" hangingPunct="1">
        <a:lnSpc>
          <a:spcPct val="90000"/>
        </a:lnSpc>
        <a:spcBef>
          <a:spcPct val="0"/>
        </a:spcBef>
        <a:buNone/>
        <a:defRPr sz="5300" kern="1200">
          <a:solidFill>
            <a:schemeClr val="tx1"/>
          </a:solidFill>
          <a:latin typeface="+mj-lt"/>
          <a:ea typeface="+mj-ea"/>
          <a:cs typeface="+mj-cs"/>
        </a:defRPr>
      </a:lvl1pPr>
    </p:titleStyle>
    <p:bodyStyle>
      <a:lvl1pPr marL="252374" indent="-252374" algn="l" defTabSz="1009498" rtl="0" eaLnBrk="1" latinLnBrk="0" hangingPunct="1">
        <a:lnSpc>
          <a:spcPct val="90000"/>
        </a:lnSpc>
        <a:spcBef>
          <a:spcPts val="1104"/>
        </a:spcBef>
        <a:buFont typeface="Wingdings" panose="05000000000000000000" pitchFamily="2" charset="2"/>
        <a:buChar char="§"/>
        <a:defRPr sz="3100" kern="1200">
          <a:solidFill>
            <a:schemeClr val="tx1"/>
          </a:solidFill>
          <a:latin typeface="+mn-lt"/>
          <a:ea typeface="+mn-ea"/>
          <a:cs typeface="+mn-cs"/>
        </a:defRPr>
      </a:lvl1pPr>
      <a:lvl2pPr marL="757123" indent="-252374" algn="l" defTabSz="1009498" rtl="0" eaLnBrk="1" latinLnBrk="0" hangingPunct="1">
        <a:lnSpc>
          <a:spcPct val="90000"/>
        </a:lnSpc>
        <a:spcBef>
          <a:spcPts val="552"/>
        </a:spcBef>
        <a:buFont typeface="Wingdings" panose="05000000000000000000" pitchFamily="2" charset="2"/>
        <a:buChar char="§"/>
        <a:defRPr sz="2600" kern="1200">
          <a:solidFill>
            <a:schemeClr val="tx1"/>
          </a:solidFill>
          <a:latin typeface="+mn-lt"/>
          <a:ea typeface="+mn-ea"/>
          <a:cs typeface="+mn-cs"/>
        </a:defRPr>
      </a:lvl2pPr>
      <a:lvl3pPr marL="1261872" indent="-252374" algn="l" defTabSz="1009498" rtl="0" eaLnBrk="1" latinLnBrk="0" hangingPunct="1">
        <a:lnSpc>
          <a:spcPct val="90000"/>
        </a:lnSpc>
        <a:spcBef>
          <a:spcPts val="552"/>
        </a:spcBef>
        <a:buFont typeface="Wingdings" panose="05000000000000000000" pitchFamily="2" charset="2"/>
        <a:buChar char="§"/>
        <a:defRPr sz="2200" kern="1200">
          <a:solidFill>
            <a:schemeClr val="tx1"/>
          </a:solidFill>
          <a:latin typeface="+mn-lt"/>
          <a:ea typeface="+mn-ea"/>
          <a:cs typeface="+mn-cs"/>
        </a:defRPr>
      </a:lvl3pPr>
      <a:lvl4pPr marL="1766621" indent="-252374" algn="l" defTabSz="1009498" rtl="0" eaLnBrk="1" latinLnBrk="0" hangingPunct="1">
        <a:lnSpc>
          <a:spcPct val="90000"/>
        </a:lnSpc>
        <a:spcBef>
          <a:spcPts val="552"/>
        </a:spcBef>
        <a:buFont typeface="Wingdings" panose="05000000000000000000" pitchFamily="2" charset="2"/>
        <a:buChar char="§"/>
        <a:defRPr sz="2000" kern="1200">
          <a:solidFill>
            <a:schemeClr val="tx1"/>
          </a:solidFill>
          <a:latin typeface="+mn-lt"/>
          <a:ea typeface="+mn-ea"/>
          <a:cs typeface="+mn-cs"/>
        </a:defRPr>
      </a:lvl4pPr>
      <a:lvl5pPr marL="2271370" indent="-252374" algn="l" defTabSz="1009498" rtl="0" eaLnBrk="1" latinLnBrk="0" hangingPunct="1">
        <a:lnSpc>
          <a:spcPct val="90000"/>
        </a:lnSpc>
        <a:spcBef>
          <a:spcPts val="552"/>
        </a:spcBef>
        <a:buFont typeface="Wingdings" panose="05000000000000000000" pitchFamily="2" charset="2"/>
        <a:buChar char="§"/>
        <a:defRPr sz="2000" kern="1200">
          <a:solidFill>
            <a:schemeClr val="tx1"/>
          </a:solidFill>
          <a:latin typeface="+mn-lt"/>
          <a:ea typeface="+mn-ea"/>
          <a:cs typeface="+mn-cs"/>
        </a:defRPr>
      </a:lvl5pPr>
      <a:lvl6pPr marL="2776118" indent="-252374" algn="l" defTabSz="1009498" rtl="0" eaLnBrk="1" latinLnBrk="0" hangingPunct="1">
        <a:lnSpc>
          <a:spcPct val="90000"/>
        </a:lnSpc>
        <a:spcBef>
          <a:spcPts val="552"/>
        </a:spcBef>
        <a:buFont typeface="Arial" panose="020B0604020202020204" pitchFamily="34" charset="0"/>
        <a:buChar char="•"/>
        <a:defRPr sz="2000" kern="1200">
          <a:solidFill>
            <a:schemeClr val="tx1"/>
          </a:solidFill>
          <a:latin typeface="+mn-lt"/>
          <a:ea typeface="+mn-ea"/>
          <a:cs typeface="+mn-cs"/>
        </a:defRPr>
      </a:lvl6pPr>
      <a:lvl7pPr marL="3280867" indent="-252374" algn="l" defTabSz="1009498" rtl="0" eaLnBrk="1" latinLnBrk="0" hangingPunct="1">
        <a:lnSpc>
          <a:spcPct val="90000"/>
        </a:lnSpc>
        <a:spcBef>
          <a:spcPts val="552"/>
        </a:spcBef>
        <a:buFont typeface="Arial" panose="020B0604020202020204" pitchFamily="34" charset="0"/>
        <a:buChar char="•"/>
        <a:defRPr sz="2000" kern="1200">
          <a:solidFill>
            <a:schemeClr val="tx1"/>
          </a:solidFill>
          <a:latin typeface="+mn-lt"/>
          <a:ea typeface="+mn-ea"/>
          <a:cs typeface="+mn-cs"/>
        </a:defRPr>
      </a:lvl7pPr>
      <a:lvl8pPr marL="3785616" indent="-252374" algn="l" defTabSz="1009498" rtl="0" eaLnBrk="1" latinLnBrk="0" hangingPunct="1">
        <a:lnSpc>
          <a:spcPct val="90000"/>
        </a:lnSpc>
        <a:spcBef>
          <a:spcPts val="552"/>
        </a:spcBef>
        <a:buFont typeface="Arial" panose="020B0604020202020204" pitchFamily="34" charset="0"/>
        <a:buChar char="•"/>
        <a:defRPr sz="2000" kern="1200">
          <a:solidFill>
            <a:schemeClr val="tx1"/>
          </a:solidFill>
          <a:latin typeface="+mn-lt"/>
          <a:ea typeface="+mn-ea"/>
          <a:cs typeface="+mn-cs"/>
        </a:defRPr>
      </a:lvl8pPr>
      <a:lvl9pPr marL="4290365" indent="-252374" algn="l" defTabSz="1009498" rtl="0" eaLnBrk="1" latinLnBrk="0" hangingPunct="1">
        <a:lnSpc>
          <a:spcPct val="90000"/>
        </a:lnSpc>
        <a:spcBef>
          <a:spcPts val="552"/>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1009498" rtl="0" eaLnBrk="1" latinLnBrk="0" hangingPunct="1">
        <a:defRPr sz="2000" kern="1200">
          <a:solidFill>
            <a:schemeClr val="tx1"/>
          </a:solidFill>
          <a:latin typeface="+mn-lt"/>
          <a:ea typeface="+mn-ea"/>
          <a:cs typeface="+mn-cs"/>
        </a:defRPr>
      </a:lvl1pPr>
      <a:lvl2pPr marL="504749" algn="l" defTabSz="1009498" rtl="0" eaLnBrk="1" latinLnBrk="0" hangingPunct="1">
        <a:defRPr sz="2000" kern="1200">
          <a:solidFill>
            <a:schemeClr val="tx1"/>
          </a:solidFill>
          <a:latin typeface="+mn-lt"/>
          <a:ea typeface="+mn-ea"/>
          <a:cs typeface="+mn-cs"/>
        </a:defRPr>
      </a:lvl2pPr>
      <a:lvl3pPr marL="1009498" algn="l" defTabSz="1009498" rtl="0" eaLnBrk="1" latinLnBrk="0" hangingPunct="1">
        <a:defRPr sz="2000" kern="1200">
          <a:solidFill>
            <a:schemeClr val="tx1"/>
          </a:solidFill>
          <a:latin typeface="+mn-lt"/>
          <a:ea typeface="+mn-ea"/>
          <a:cs typeface="+mn-cs"/>
        </a:defRPr>
      </a:lvl3pPr>
      <a:lvl4pPr marL="1514246" algn="l" defTabSz="1009498" rtl="0" eaLnBrk="1" latinLnBrk="0" hangingPunct="1">
        <a:defRPr sz="2000" kern="1200">
          <a:solidFill>
            <a:schemeClr val="tx1"/>
          </a:solidFill>
          <a:latin typeface="+mn-lt"/>
          <a:ea typeface="+mn-ea"/>
          <a:cs typeface="+mn-cs"/>
        </a:defRPr>
      </a:lvl4pPr>
      <a:lvl5pPr marL="2018995" algn="l" defTabSz="1009498" rtl="0" eaLnBrk="1" latinLnBrk="0" hangingPunct="1">
        <a:defRPr sz="2000" kern="1200">
          <a:solidFill>
            <a:schemeClr val="tx1"/>
          </a:solidFill>
          <a:latin typeface="+mn-lt"/>
          <a:ea typeface="+mn-ea"/>
          <a:cs typeface="+mn-cs"/>
        </a:defRPr>
      </a:lvl5pPr>
      <a:lvl6pPr marL="2523744" algn="l" defTabSz="1009498" rtl="0" eaLnBrk="1" latinLnBrk="0" hangingPunct="1">
        <a:defRPr sz="2000" kern="1200">
          <a:solidFill>
            <a:schemeClr val="tx1"/>
          </a:solidFill>
          <a:latin typeface="+mn-lt"/>
          <a:ea typeface="+mn-ea"/>
          <a:cs typeface="+mn-cs"/>
        </a:defRPr>
      </a:lvl6pPr>
      <a:lvl7pPr marL="3028493" algn="l" defTabSz="1009498" rtl="0" eaLnBrk="1" latinLnBrk="0" hangingPunct="1">
        <a:defRPr sz="2000" kern="1200">
          <a:solidFill>
            <a:schemeClr val="tx1"/>
          </a:solidFill>
          <a:latin typeface="+mn-lt"/>
          <a:ea typeface="+mn-ea"/>
          <a:cs typeface="+mn-cs"/>
        </a:defRPr>
      </a:lvl7pPr>
      <a:lvl8pPr marL="3533242" algn="l" defTabSz="1009498" rtl="0" eaLnBrk="1" latinLnBrk="0" hangingPunct="1">
        <a:defRPr sz="2000" kern="1200">
          <a:solidFill>
            <a:schemeClr val="tx1"/>
          </a:solidFill>
          <a:latin typeface="+mn-lt"/>
          <a:ea typeface="+mn-ea"/>
          <a:cs typeface="+mn-cs"/>
        </a:defRPr>
      </a:lvl8pPr>
      <a:lvl9pPr marL="4037990" algn="l" defTabSz="1009498"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6">
              <a:lumMod val="75000"/>
            </a:schemeClr>
          </a:solidFill>
        </p:spPr>
        <p:txBody>
          <a:bodyPr/>
          <a:lstStyle/>
          <a:p>
            <a:r>
              <a:rPr lang="en-US" b="1" dirty="0"/>
              <a:t>Python Programming Fundamentals</a:t>
            </a:r>
            <a:endParaRPr lang="en-US" dirty="0"/>
          </a:p>
        </p:txBody>
      </p:sp>
      <p:sp>
        <p:nvSpPr>
          <p:cNvPr id="3" name="Subtitle 2"/>
          <p:cNvSpPr>
            <a:spLocks noGrp="1"/>
          </p:cNvSpPr>
          <p:nvPr>
            <p:ph type="subTitle" idx="1"/>
          </p:nvPr>
        </p:nvSpPr>
        <p:spPr/>
        <p:txBody>
          <a:bodyPr>
            <a:normAutofit/>
          </a:bodyPr>
          <a:lstStyle/>
          <a:p>
            <a:r>
              <a:rPr lang="en-US" sz="5400" b="1" dirty="0"/>
              <a:t>Lesson 1</a:t>
            </a:r>
          </a:p>
        </p:txBody>
      </p:sp>
      <p:sp>
        <p:nvSpPr>
          <p:cNvPr id="4" name="Footer Placeholder 3">
            <a:extLst>
              <a:ext uri="{FF2B5EF4-FFF2-40B4-BE49-F238E27FC236}">
                <a16:creationId xmlns:a16="http://schemas.microsoft.com/office/drawing/2014/main" id="{53166A3E-B087-459F-B1B4-A4668E8E764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D7567EA3-9AA7-4B82-A1EE-A261E0B80F55}"/>
              </a:ext>
            </a:extLst>
          </p:cNvPr>
          <p:cNvSpPr>
            <a:spLocks noGrp="1"/>
          </p:cNvSpPr>
          <p:nvPr>
            <p:ph type="sldNum" sz="quarter" idx="4"/>
          </p:nvPr>
        </p:nvSpPr>
        <p:spPr/>
        <p:txBody>
          <a:bodyPr/>
          <a:lstStyle/>
          <a:p>
            <a:fld id="{69CFFD1D-FF66-4D54-A1AC-3D5574F8D7F0}" type="slidenum">
              <a:rPr lang="en-PH" smtClean="0"/>
              <a:t>1</a:t>
            </a:fld>
            <a:endParaRPr lang="en-PH" dirty="0"/>
          </a:p>
        </p:txBody>
      </p:sp>
    </p:spTree>
    <p:extLst>
      <p:ext uri="{BB962C8B-B14F-4D97-AF65-F5344CB8AC3E}">
        <p14:creationId xmlns:p14="http://schemas.microsoft.com/office/powerpoint/2010/main" val="297473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1.3.1 Installation</a:t>
            </a:r>
            <a:endParaRPr lang="en-PH"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10</a:t>
            </a:fld>
            <a:endParaRPr lang="en-PH" dirty="0"/>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8" name="TextBox 7"/>
          <p:cNvSpPr txBox="1"/>
          <p:nvPr/>
        </p:nvSpPr>
        <p:spPr>
          <a:xfrm>
            <a:off x="410527" y="1251838"/>
            <a:ext cx="10421303" cy="1086821"/>
          </a:xfrm>
          <a:prstGeom prst="rect">
            <a:avLst/>
          </a:prstGeom>
          <a:noFill/>
        </p:spPr>
        <p:txBody>
          <a:bodyPr wrap="square" lIns="100950" tIns="50475" rIns="100950" bIns="50475" rtlCol="0">
            <a:spAutoFit/>
          </a:bodyPr>
          <a:lstStyle/>
          <a:p>
            <a:pPr lvl="0"/>
            <a:r>
              <a:rPr lang="en-US" sz="3200" dirty="0"/>
              <a:t>To install the downloaded .exe file of Python, you should follow these steps.</a:t>
            </a:r>
            <a:endParaRPr lang="en-US" sz="3100" dirty="0"/>
          </a:p>
        </p:txBody>
      </p:sp>
      <p:sp>
        <p:nvSpPr>
          <p:cNvPr id="12" name="Rectangle 11"/>
          <p:cNvSpPr/>
          <p:nvPr/>
        </p:nvSpPr>
        <p:spPr>
          <a:xfrm>
            <a:off x="410527" y="2467094"/>
            <a:ext cx="1497495" cy="779044"/>
          </a:xfrm>
          <a:prstGeom prst="rect">
            <a:avLst/>
          </a:prstGeom>
          <a:noFill/>
        </p:spPr>
        <p:txBody>
          <a:bodyPr wrap="none" lIns="100950" tIns="50475" rIns="100950" bIns="50475">
            <a:spAutoFit/>
          </a:bodyPr>
          <a:lstStyle/>
          <a:p>
            <a:pPr algn="ctr"/>
            <a:r>
              <a:rPr lang="en-US" sz="44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Step 1</a:t>
            </a:r>
          </a:p>
        </p:txBody>
      </p:sp>
      <p:sp>
        <p:nvSpPr>
          <p:cNvPr id="13" name="TextBox 12"/>
          <p:cNvSpPr txBox="1"/>
          <p:nvPr/>
        </p:nvSpPr>
        <p:spPr>
          <a:xfrm>
            <a:off x="2142223" y="2590204"/>
            <a:ext cx="10421303" cy="532823"/>
          </a:xfrm>
          <a:prstGeom prst="rect">
            <a:avLst/>
          </a:prstGeom>
          <a:noFill/>
        </p:spPr>
        <p:txBody>
          <a:bodyPr wrap="square" lIns="100950" tIns="50475" rIns="100950" bIns="50475" rtlCol="0">
            <a:spAutoFit/>
          </a:bodyPr>
          <a:lstStyle/>
          <a:p>
            <a:pPr lvl="0"/>
            <a:r>
              <a:rPr lang="en-US" sz="2800" i="1" dirty="0"/>
              <a:t>Check on “Add python.exe to PATH” then select “Customize installation”.</a:t>
            </a:r>
          </a:p>
        </p:txBody>
      </p:sp>
      <p:pic>
        <p:nvPicPr>
          <p:cNvPr id="14" name="Picture 13"/>
          <p:cNvPicPr/>
          <p:nvPr/>
        </p:nvPicPr>
        <p:blipFill>
          <a:blip r:embed="rId3">
            <a:extLst>
              <a:ext uri="{28A0092B-C50C-407E-A947-70E740481C1C}">
                <a14:useLocalDpi xmlns:a14="http://schemas.microsoft.com/office/drawing/2010/main" val="0"/>
              </a:ext>
            </a:extLst>
          </a:blip>
          <a:stretch>
            <a:fillRect/>
          </a:stretch>
        </p:blipFill>
        <p:spPr>
          <a:xfrm>
            <a:off x="1908022" y="3246138"/>
            <a:ext cx="8923808" cy="4202411"/>
          </a:xfrm>
          <a:prstGeom prst="rect">
            <a:avLst/>
          </a:prstGeom>
          <a:ln>
            <a:solidFill>
              <a:schemeClr val="tx1"/>
            </a:solidFill>
          </a:ln>
        </p:spPr>
      </p:pic>
    </p:spTree>
    <p:extLst>
      <p:ext uri="{BB962C8B-B14F-4D97-AF65-F5344CB8AC3E}">
        <p14:creationId xmlns:p14="http://schemas.microsoft.com/office/powerpoint/2010/main" val="959701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1.3.1 Installation</a:t>
            </a:r>
            <a:endParaRPr lang="en-PH"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11</a:t>
            </a:fld>
            <a:endParaRPr lang="en-PH" dirty="0"/>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8" name="TextBox 7"/>
          <p:cNvSpPr txBox="1"/>
          <p:nvPr/>
        </p:nvSpPr>
        <p:spPr>
          <a:xfrm>
            <a:off x="410527" y="1251838"/>
            <a:ext cx="10421303" cy="1086821"/>
          </a:xfrm>
          <a:prstGeom prst="rect">
            <a:avLst/>
          </a:prstGeom>
          <a:noFill/>
        </p:spPr>
        <p:txBody>
          <a:bodyPr wrap="square" lIns="100950" tIns="50475" rIns="100950" bIns="50475" rtlCol="0">
            <a:spAutoFit/>
          </a:bodyPr>
          <a:lstStyle/>
          <a:p>
            <a:pPr lvl="0"/>
            <a:r>
              <a:rPr lang="en-US" sz="3200" dirty="0"/>
              <a:t>To install the downloaded .exe file of Python, you should follow these steps.</a:t>
            </a:r>
            <a:endParaRPr lang="en-US" sz="3100" dirty="0"/>
          </a:p>
        </p:txBody>
      </p:sp>
      <p:sp>
        <p:nvSpPr>
          <p:cNvPr id="12" name="Rectangle 11"/>
          <p:cNvSpPr/>
          <p:nvPr/>
        </p:nvSpPr>
        <p:spPr>
          <a:xfrm>
            <a:off x="365643" y="2467094"/>
            <a:ext cx="1587264" cy="779044"/>
          </a:xfrm>
          <a:prstGeom prst="rect">
            <a:avLst/>
          </a:prstGeom>
          <a:noFill/>
        </p:spPr>
        <p:txBody>
          <a:bodyPr wrap="none" lIns="100950" tIns="50475" rIns="100950" bIns="50475">
            <a:spAutoFit/>
          </a:bodyPr>
          <a:lstStyle/>
          <a:p>
            <a:pPr algn="ctr"/>
            <a:r>
              <a:rPr lang="en-US" sz="44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Step 2</a:t>
            </a:r>
          </a:p>
        </p:txBody>
      </p:sp>
      <p:sp>
        <p:nvSpPr>
          <p:cNvPr id="13" name="TextBox 12"/>
          <p:cNvSpPr txBox="1"/>
          <p:nvPr/>
        </p:nvSpPr>
        <p:spPr>
          <a:xfrm>
            <a:off x="2142223" y="2590204"/>
            <a:ext cx="10421303" cy="532823"/>
          </a:xfrm>
          <a:prstGeom prst="rect">
            <a:avLst/>
          </a:prstGeom>
          <a:noFill/>
        </p:spPr>
        <p:txBody>
          <a:bodyPr wrap="square" lIns="100950" tIns="50475" rIns="100950" bIns="50475" rtlCol="0">
            <a:spAutoFit/>
          </a:bodyPr>
          <a:lstStyle/>
          <a:p>
            <a:r>
              <a:rPr lang="en-US" sz="2800" i="1" dirty="0"/>
              <a:t>Click on Next.</a:t>
            </a:r>
            <a:endParaRPr lang="en-US" sz="2800" dirty="0"/>
          </a:p>
        </p:txBody>
      </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1952906" y="3246138"/>
            <a:ext cx="8878923" cy="4259562"/>
          </a:xfrm>
          <a:prstGeom prst="rect">
            <a:avLst/>
          </a:prstGeom>
          <a:ln>
            <a:solidFill>
              <a:schemeClr val="tx1"/>
            </a:solidFill>
          </a:ln>
        </p:spPr>
      </p:pic>
    </p:spTree>
    <p:extLst>
      <p:ext uri="{BB962C8B-B14F-4D97-AF65-F5344CB8AC3E}">
        <p14:creationId xmlns:p14="http://schemas.microsoft.com/office/powerpoint/2010/main" val="1452584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1.3.1 Installation</a:t>
            </a:r>
            <a:endParaRPr lang="en-PH"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12</a:t>
            </a:fld>
            <a:endParaRPr lang="en-PH" dirty="0"/>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8" name="TextBox 7"/>
          <p:cNvSpPr txBox="1"/>
          <p:nvPr/>
        </p:nvSpPr>
        <p:spPr>
          <a:xfrm>
            <a:off x="410527" y="1251838"/>
            <a:ext cx="10421303" cy="1086821"/>
          </a:xfrm>
          <a:prstGeom prst="rect">
            <a:avLst/>
          </a:prstGeom>
          <a:noFill/>
        </p:spPr>
        <p:txBody>
          <a:bodyPr wrap="square" lIns="100950" tIns="50475" rIns="100950" bIns="50475" rtlCol="0">
            <a:spAutoFit/>
          </a:bodyPr>
          <a:lstStyle/>
          <a:p>
            <a:pPr lvl="0"/>
            <a:r>
              <a:rPr lang="en-US" sz="3200" dirty="0"/>
              <a:t>To install the downloaded .exe file of Python, you should follow these steps.</a:t>
            </a:r>
            <a:endParaRPr lang="en-US" sz="3100" dirty="0"/>
          </a:p>
        </p:txBody>
      </p:sp>
      <p:sp>
        <p:nvSpPr>
          <p:cNvPr id="12" name="Rectangle 11"/>
          <p:cNvSpPr/>
          <p:nvPr/>
        </p:nvSpPr>
        <p:spPr>
          <a:xfrm>
            <a:off x="365643" y="2467094"/>
            <a:ext cx="1587264" cy="779044"/>
          </a:xfrm>
          <a:prstGeom prst="rect">
            <a:avLst/>
          </a:prstGeom>
          <a:noFill/>
        </p:spPr>
        <p:txBody>
          <a:bodyPr wrap="none" lIns="100950" tIns="50475" rIns="100950" bIns="50475">
            <a:spAutoFit/>
          </a:bodyPr>
          <a:lstStyle/>
          <a:p>
            <a:pPr algn="ctr"/>
            <a:r>
              <a:rPr lang="en-US" sz="44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Step 3</a:t>
            </a:r>
          </a:p>
        </p:txBody>
      </p:sp>
      <p:sp>
        <p:nvSpPr>
          <p:cNvPr id="13" name="TextBox 12"/>
          <p:cNvSpPr txBox="1"/>
          <p:nvPr/>
        </p:nvSpPr>
        <p:spPr>
          <a:xfrm>
            <a:off x="2142223" y="2247304"/>
            <a:ext cx="10421303" cy="963710"/>
          </a:xfrm>
          <a:prstGeom prst="rect">
            <a:avLst/>
          </a:prstGeom>
          <a:noFill/>
        </p:spPr>
        <p:txBody>
          <a:bodyPr wrap="square" lIns="100950" tIns="50475" rIns="100950" bIns="50475" rtlCol="0">
            <a:spAutoFit/>
          </a:bodyPr>
          <a:lstStyle/>
          <a:p>
            <a:r>
              <a:rPr lang="en-US" sz="2800" i="1" dirty="0"/>
              <a:t>Check on “Install Python 3.12 for all users” and “Add Python to environment variables” then, click install.</a:t>
            </a:r>
            <a:endParaRPr lang="en-US" sz="2800" dirty="0"/>
          </a:p>
        </p:txBody>
      </p:sp>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1952906" y="3246138"/>
            <a:ext cx="8878924" cy="4278612"/>
          </a:xfrm>
          <a:prstGeom prst="rect">
            <a:avLst/>
          </a:prstGeom>
          <a:ln>
            <a:solidFill>
              <a:schemeClr val="tx1"/>
            </a:solidFill>
          </a:ln>
        </p:spPr>
      </p:pic>
    </p:spTree>
    <p:extLst>
      <p:ext uri="{BB962C8B-B14F-4D97-AF65-F5344CB8AC3E}">
        <p14:creationId xmlns:p14="http://schemas.microsoft.com/office/powerpoint/2010/main" val="2586181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1.3 Installation</a:t>
            </a:r>
            <a:endParaRPr lang="en-PH"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13</a:t>
            </a:fld>
            <a:endParaRPr lang="en-PH" dirty="0"/>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8" name="TextBox 7"/>
          <p:cNvSpPr txBox="1"/>
          <p:nvPr/>
        </p:nvSpPr>
        <p:spPr>
          <a:xfrm>
            <a:off x="410527" y="1251838"/>
            <a:ext cx="10421303" cy="1086821"/>
          </a:xfrm>
          <a:prstGeom prst="rect">
            <a:avLst/>
          </a:prstGeom>
          <a:noFill/>
        </p:spPr>
        <p:txBody>
          <a:bodyPr wrap="square" lIns="100950" tIns="50475" rIns="100950" bIns="50475" rtlCol="0">
            <a:spAutoFit/>
          </a:bodyPr>
          <a:lstStyle/>
          <a:p>
            <a:pPr lvl="0"/>
            <a:r>
              <a:rPr lang="en-US" sz="3200" dirty="0"/>
              <a:t>To install the downloaded .exe file of Python, you should follow these steps.</a:t>
            </a:r>
            <a:endParaRPr lang="en-US" sz="3100" dirty="0"/>
          </a:p>
        </p:txBody>
      </p:sp>
      <p:sp>
        <p:nvSpPr>
          <p:cNvPr id="12" name="Rectangle 11"/>
          <p:cNvSpPr/>
          <p:nvPr/>
        </p:nvSpPr>
        <p:spPr>
          <a:xfrm>
            <a:off x="354422" y="2467094"/>
            <a:ext cx="1609706" cy="779044"/>
          </a:xfrm>
          <a:prstGeom prst="rect">
            <a:avLst/>
          </a:prstGeom>
          <a:noFill/>
        </p:spPr>
        <p:txBody>
          <a:bodyPr wrap="none" lIns="100950" tIns="50475" rIns="100950" bIns="50475">
            <a:spAutoFit/>
          </a:bodyPr>
          <a:lstStyle/>
          <a:p>
            <a:pPr algn="ctr"/>
            <a:r>
              <a:rPr lang="en-US" sz="44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Step 4</a:t>
            </a:r>
          </a:p>
        </p:txBody>
      </p:sp>
      <p:sp>
        <p:nvSpPr>
          <p:cNvPr id="13" name="TextBox 12"/>
          <p:cNvSpPr txBox="1"/>
          <p:nvPr/>
        </p:nvSpPr>
        <p:spPr>
          <a:xfrm>
            <a:off x="2142223" y="2590204"/>
            <a:ext cx="10421303" cy="532823"/>
          </a:xfrm>
          <a:prstGeom prst="rect">
            <a:avLst/>
          </a:prstGeom>
          <a:noFill/>
        </p:spPr>
        <p:txBody>
          <a:bodyPr wrap="square" lIns="100950" tIns="50475" rIns="100950" bIns="50475" rtlCol="0">
            <a:spAutoFit/>
          </a:bodyPr>
          <a:lstStyle/>
          <a:p>
            <a:r>
              <a:rPr lang="en-US" sz="2800" i="1" dirty="0"/>
              <a:t>A dialogue box will appear, click “Yes”.</a:t>
            </a:r>
            <a:endParaRPr lang="en-US" sz="2800" dirty="0"/>
          </a:p>
        </p:txBody>
      </p:sp>
      <p:sp>
        <p:nvSpPr>
          <p:cNvPr id="10" name="Rectangle 9"/>
          <p:cNvSpPr/>
          <p:nvPr/>
        </p:nvSpPr>
        <p:spPr>
          <a:xfrm>
            <a:off x="341784" y="3246138"/>
            <a:ext cx="1596882" cy="779044"/>
          </a:xfrm>
          <a:prstGeom prst="rect">
            <a:avLst/>
          </a:prstGeom>
          <a:noFill/>
        </p:spPr>
        <p:txBody>
          <a:bodyPr wrap="none" lIns="100950" tIns="50475" rIns="100950" bIns="50475">
            <a:spAutoFit/>
          </a:bodyPr>
          <a:lstStyle/>
          <a:p>
            <a:pPr algn="ctr"/>
            <a:r>
              <a:rPr lang="en-US" sz="44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Step 5</a:t>
            </a:r>
          </a:p>
        </p:txBody>
      </p:sp>
      <p:sp>
        <p:nvSpPr>
          <p:cNvPr id="14" name="TextBox 13"/>
          <p:cNvSpPr txBox="1"/>
          <p:nvPr/>
        </p:nvSpPr>
        <p:spPr>
          <a:xfrm>
            <a:off x="2064169" y="3350198"/>
            <a:ext cx="10421303" cy="532823"/>
          </a:xfrm>
          <a:prstGeom prst="rect">
            <a:avLst/>
          </a:prstGeom>
          <a:noFill/>
        </p:spPr>
        <p:txBody>
          <a:bodyPr wrap="square" lIns="100950" tIns="50475" rIns="100950" bIns="50475" rtlCol="0">
            <a:spAutoFit/>
          </a:bodyPr>
          <a:lstStyle/>
          <a:p>
            <a:r>
              <a:rPr lang="en-US" sz="2800" i="1" dirty="0"/>
              <a:t>Wait for the installation. Once done, click “Close”.</a:t>
            </a:r>
            <a:endParaRPr lang="en-US" sz="2800" dirty="0"/>
          </a:p>
        </p:txBody>
      </p:sp>
      <p:pic>
        <p:nvPicPr>
          <p:cNvPr id="15" name="Picture 14"/>
          <p:cNvPicPr/>
          <p:nvPr/>
        </p:nvPicPr>
        <p:blipFill rotWithShape="1">
          <a:blip r:embed="rId3">
            <a:extLst>
              <a:ext uri="{28A0092B-C50C-407E-A947-70E740481C1C}">
                <a14:useLocalDpi xmlns:a14="http://schemas.microsoft.com/office/drawing/2010/main" val="0"/>
              </a:ext>
            </a:extLst>
          </a:blip>
          <a:srcRect l="976"/>
          <a:stretch/>
        </p:blipFill>
        <p:spPr bwMode="auto">
          <a:xfrm>
            <a:off x="1938666" y="3883021"/>
            <a:ext cx="8893164" cy="3660779"/>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07022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p:txBody>
          <a:bodyPr>
            <a:noAutofit/>
          </a:bodyPr>
          <a:lstStyle/>
          <a:p>
            <a:r>
              <a:rPr lang="en-US" sz="3600" b="1" dirty="0"/>
              <a:t>1.3.2 Python Programming in Visual Studio Code (VSCode)</a:t>
            </a:r>
            <a:endParaRPr lang="en-PH" sz="3600"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14</a:t>
            </a:fld>
            <a:endParaRPr lang="en-PH" dirty="0"/>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8" name="TextBox 7"/>
          <p:cNvSpPr txBox="1"/>
          <p:nvPr/>
        </p:nvSpPr>
        <p:spPr>
          <a:xfrm>
            <a:off x="410527" y="1251838"/>
            <a:ext cx="12074945" cy="1086821"/>
          </a:xfrm>
          <a:prstGeom prst="rect">
            <a:avLst/>
          </a:prstGeom>
          <a:noFill/>
        </p:spPr>
        <p:txBody>
          <a:bodyPr wrap="square" lIns="100950" tIns="50475" rIns="100950" bIns="50475" rtlCol="0">
            <a:spAutoFit/>
          </a:bodyPr>
          <a:lstStyle/>
          <a:p>
            <a:pPr lvl="0"/>
            <a:r>
              <a:rPr lang="en-US" sz="3200" dirty="0"/>
              <a:t>We can also use Visual Studio Code in writing our Python code but, we need to install a python extension to do so. Just follow the steps below:</a:t>
            </a:r>
            <a:endParaRPr lang="en-US" sz="3100" dirty="0"/>
          </a:p>
        </p:txBody>
      </p:sp>
      <p:sp>
        <p:nvSpPr>
          <p:cNvPr id="12" name="Rectangle 11"/>
          <p:cNvSpPr/>
          <p:nvPr/>
        </p:nvSpPr>
        <p:spPr>
          <a:xfrm>
            <a:off x="410527" y="2467094"/>
            <a:ext cx="1497495" cy="779044"/>
          </a:xfrm>
          <a:prstGeom prst="rect">
            <a:avLst/>
          </a:prstGeom>
          <a:noFill/>
        </p:spPr>
        <p:txBody>
          <a:bodyPr wrap="none" lIns="100950" tIns="50475" rIns="100950" bIns="50475">
            <a:spAutoFit/>
          </a:bodyPr>
          <a:lstStyle/>
          <a:p>
            <a:pPr algn="ctr"/>
            <a:r>
              <a:rPr lang="en-US" sz="44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Step 1</a:t>
            </a:r>
          </a:p>
        </p:txBody>
      </p:sp>
      <p:sp>
        <p:nvSpPr>
          <p:cNvPr id="13" name="TextBox 12"/>
          <p:cNvSpPr txBox="1"/>
          <p:nvPr/>
        </p:nvSpPr>
        <p:spPr>
          <a:xfrm>
            <a:off x="2142223" y="2590204"/>
            <a:ext cx="10421303" cy="532823"/>
          </a:xfrm>
          <a:prstGeom prst="rect">
            <a:avLst/>
          </a:prstGeom>
          <a:noFill/>
        </p:spPr>
        <p:txBody>
          <a:bodyPr wrap="square" lIns="100950" tIns="50475" rIns="100950" bIns="50475" rtlCol="0">
            <a:spAutoFit/>
          </a:bodyPr>
          <a:lstStyle/>
          <a:p>
            <a:r>
              <a:rPr lang="en-US" sz="2800" i="1" dirty="0"/>
              <a:t>On your VSCode, go to extensions as shown below.</a:t>
            </a:r>
            <a:endParaRPr lang="en-US" sz="2800" dirty="0"/>
          </a:p>
        </p:txBody>
      </p:sp>
      <p:pic>
        <p:nvPicPr>
          <p:cNvPr id="16" name="Picture 15"/>
          <p:cNvPicPr/>
          <p:nvPr/>
        </p:nvPicPr>
        <p:blipFill>
          <a:blip r:embed="rId3">
            <a:extLst>
              <a:ext uri="{28A0092B-C50C-407E-A947-70E740481C1C}">
                <a14:useLocalDpi xmlns:a14="http://schemas.microsoft.com/office/drawing/2010/main" val="0"/>
              </a:ext>
            </a:extLst>
          </a:blip>
          <a:stretch>
            <a:fillRect/>
          </a:stretch>
        </p:blipFill>
        <p:spPr>
          <a:xfrm>
            <a:off x="1908022" y="3246138"/>
            <a:ext cx="9369578" cy="4316712"/>
          </a:xfrm>
          <a:prstGeom prst="rect">
            <a:avLst/>
          </a:prstGeom>
        </p:spPr>
      </p:pic>
    </p:spTree>
    <p:extLst>
      <p:ext uri="{BB962C8B-B14F-4D97-AF65-F5344CB8AC3E}">
        <p14:creationId xmlns:p14="http://schemas.microsoft.com/office/powerpoint/2010/main" val="3794450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p:txBody>
          <a:bodyPr>
            <a:noAutofit/>
          </a:bodyPr>
          <a:lstStyle/>
          <a:p>
            <a:r>
              <a:rPr lang="en-US" sz="3600" b="1" dirty="0"/>
              <a:t>1.3.2 Python Programming in Visual Studio Code (VSCode)</a:t>
            </a:r>
            <a:endParaRPr lang="en-PH" sz="3600"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15</a:t>
            </a:fld>
            <a:endParaRPr lang="en-PH" dirty="0"/>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2" name="Rectangle 11"/>
          <p:cNvSpPr/>
          <p:nvPr/>
        </p:nvSpPr>
        <p:spPr>
          <a:xfrm>
            <a:off x="365643" y="1476494"/>
            <a:ext cx="1587264" cy="779044"/>
          </a:xfrm>
          <a:prstGeom prst="rect">
            <a:avLst/>
          </a:prstGeom>
          <a:noFill/>
        </p:spPr>
        <p:txBody>
          <a:bodyPr wrap="none" lIns="100950" tIns="50475" rIns="100950" bIns="50475">
            <a:spAutoFit/>
          </a:bodyPr>
          <a:lstStyle/>
          <a:p>
            <a:pPr algn="ctr"/>
            <a:r>
              <a:rPr lang="en-US" sz="44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Step 2</a:t>
            </a:r>
          </a:p>
        </p:txBody>
      </p:sp>
      <p:sp>
        <p:nvSpPr>
          <p:cNvPr id="13" name="TextBox 12"/>
          <p:cNvSpPr txBox="1"/>
          <p:nvPr/>
        </p:nvSpPr>
        <p:spPr>
          <a:xfrm>
            <a:off x="2142223" y="1599604"/>
            <a:ext cx="10421303" cy="532823"/>
          </a:xfrm>
          <a:prstGeom prst="rect">
            <a:avLst/>
          </a:prstGeom>
          <a:noFill/>
        </p:spPr>
        <p:txBody>
          <a:bodyPr wrap="square" lIns="100950" tIns="50475" rIns="100950" bIns="50475" rtlCol="0">
            <a:spAutoFit/>
          </a:bodyPr>
          <a:lstStyle/>
          <a:p>
            <a:r>
              <a:rPr lang="en-US" sz="2800" i="1" dirty="0"/>
              <a:t>Search on “Python Extension Pack v1.7.0” and install it.</a:t>
            </a:r>
            <a:endParaRPr lang="en-US" sz="2800" dirty="0"/>
          </a:p>
        </p:txBody>
      </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1952907" y="2246726"/>
            <a:ext cx="9458043" cy="4858924"/>
          </a:xfrm>
          <a:prstGeom prst="rect">
            <a:avLst/>
          </a:prstGeom>
        </p:spPr>
      </p:pic>
    </p:spTree>
    <p:extLst>
      <p:ext uri="{BB962C8B-B14F-4D97-AF65-F5344CB8AC3E}">
        <p14:creationId xmlns:p14="http://schemas.microsoft.com/office/powerpoint/2010/main" val="217216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p:txBody>
          <a:bodyPr>
            <a:noAutofit/>
          </a:bodyPr>
          <a:lstStyle/>
          <a:p>
            <a:r>
              <a:rPr lang="en-US" sz="3600" b="1" dirty="0"/>
              <a:t>1.3.2 Python Programming in Visual Studio Code (VSCode)</a:t>
            </a:r>
            <a:endParaRPr lang="en-PH" sz="3600"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16</a:t>
            </a:fld>
            <a:endParaRPr lang="en-PH" dirty="0"/>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3" name="TextBox 12"/>
          <p:cNvSpPr txBox="1"/>
          <p:nvPr/>
        </p:nvSpPr>
        <p:spPr>
          <a:xfrm>
            <a:off x="875345" y="1348435"/>
            <a:ext cx="10421303" cy="532823"/>
          </a:xfrm>
          <a:prstGeom prst="rect">
            <a:avLst/>
          </a:prstGeom>
          <a:noFill/>
        </p:spPr>
        <p:txBody>
          <a:bodyPr wrap="square" lIns="100950" tIns="50475" rIns="100950" bIns="50475" rtlCol="0">
            <a:spAutoFit/>
          </a:bodyPr>
          <a:lstStyle/>
          <a:p>
            <a:r>
              <a:rPr lang="en-US" sz="2800" i="1" dirty="0"/>
              <a:t>You can also install these extensions for better coding.</a:t>
            </a:r>
            <a:endParaRPr lang="en-US" sz="2800" dirty="0"/>
          </a:p>
        </p:txBody>
      </p:sp>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989646" y="2136594"/>
            <a:ext cx="10421303" cy="4016556"/>
          </a:xfrm>
          <a:prstGeom prst="rect">
            <a:avLst/>
          </a:prstGeom>
        </p:spPr>
      </p:pic>
      <p:sp>
        <p:nvSpPr>
          <p:cNvPr id="14" name="TextBox 13"/>
          <p:cNvSpPr txBox="1"/>
          <p:nvPr/>
        </p:nvSpPr>
        <p:spPr>
          <a:xfrm>
            <a:off x="989646" y="6377635"/>
            <a:ext cx="10421304" cy="532823"/>
          </a:xfrm>
          <a:prstGeom prst="rect">
            <a:avLst/>
          </a:prstGeom>
          <a:noFill/>
        </p:spPr>
        <p:txBody>
          <a:bodyPr wrap="square" lIns="100950" tIns="50475" rIns="100950" bIns="50475" rtlCol="0">
            <a:spAutoFit/>
          </a:bodyPr>
          <a:lstStyle/>
          <a:p>
            <a:pPr algn="ctr"/>
            <a:r>
              <a:rPr lang="en-US" sz="2800" i="1" dirty="0"/>
              <a:t>Python v2023.2.0</a:t>
            </a:r>
            <a:endParaRPr lang="en-US" sz="2800" dirty="0"/>
          </a:p>
        </p:txBody>
      </p:sp>
      <p:pic>
        <p:nvPicPr>
          <p:cNvPr id="15" name="Picture 14"/>
          <p:cNvPicPr/>
          <p:nvPr/>
        </p:nvPicPr>
        <p:blipFill>
          <a:blip r:embed="rId4">
            <a:extLst>
              <a:ext uri="{28A0092B-C50C-407E-A947-70E740481C1C}">
                <a14:useLocalDpi xmlns:a14="http://schemas.microsoft.com/office/drawing/2010/main" val="0"/>
              </a:ext>
            </a:extLst>
          </a:blip>
          <a:stretch>
            <a:fillRect/>
          </a:stretch>
        </p:blipFill>
        <p:spPr>
          <a:xfrm>
            <a:off x="989645" y="2136594"/>
            <a:ext cx="10421303" cy="4016556"/>
          </a:xfrm>
          <a:prstGeom prst="rect">
            <a:avLst/>
          </a:prstGeom>
        </p:spPr>
      </p:pic>
      <p:sp>
        <p:nvSpPr>
          <p:cNvPr id="16" name="TextBox 15"/>
          <p:cNvSpPr txBox="1"/>
          <p:nvPr/>
        </p:nvSpPr>
        <p:spPr>
          <a:xfrm>
            <a:off x="989644" y="6411330"/>
            <a:ext cx="10421304" cy="532823"/>
          </a:xfrm>
          <a:prstGeom prst="rect">
            <a:avLst/>
          </a:prstGeom>
          <a:noFill/>
        </p:spPr>
        <p:txBody>
          <a:bodyPr wrap="square" lIns="100950" tIns="50475" rIns="100950" bIns="50475" rtlCol="0">
            <a:spAutoFit/>
          </a:bodyPr>
          <a:lstStyle/>
          <a:p>
            <a:pPr algn="ctr"/>
            <a:r>
              <a:rPr lang="en-US" sz="2800" i="1" dirty="0"/>
              <a:t>Python Environment Manager v1.0.4</a:t>
            </a:r>
            <a:endParaRPr lang="en-US" sz="2800" dirty="0"/>
          </a:p>
        </p:txBody>
      </p:sp>
      <p:pic>
        <p:nvPicPr>
          <p:cNvPr id="17" name="Picture 16"/>
          <p:cNvPicPr/>
          <p:nvPr/>
        </p:nvPicPr>
        <p:blipFill>
          <a:blip r:embed="rId5">
            <a:extLst>
              <a:ext uri="{28A0092B-C50C-407E-A947-70E740481C1C}">
                <a14:useLocalDpi xmlns:a14="http://schemas.microsoft.com/office/drawing/2010/main" val="0"/>
              </a:ext>
            </a:extLst>
          </a:blip>
          <a:stretch>
            <a:fillRect/>
          </a:stretch>
        </p:blipFill>
        <p:spPr>
          <a:xfrm>
            <a:off x="989651" y="2136594"/>
            <a:ext cx="10421302" cy="4016556"/>
          </a:xfrm>
          <a:prstGeom prst="rect">
            <a:avLst/>
          </a:prstGeom>
        </p:spPr>
      </p:pic>
      <p:sp>
        <p:nvSpPr>
          <p:cNvPr id="18" name="TextBox 17"/>
          <p:cNvSpPr txBox="1"/>
          <p:nvPr/>
        </p:nvSpPr>
        <p:spPr>
          <a:xfrm>
            <a:off x="989651" y="6377634"/>
            <a:ext cx="10421304" cy="532823"/>
          </a:xfrm>
          <a:prstGeom prst="rect">
            <a:avLst/>
          </a:prstGeom>
          <a:noFill/>
        </p:spPr>
        <p:txBody>
          <a:bodyPr wrap="square" lIns="100950" tIns="50475" rIns="100950" bIns="50475" rtlCol="0">
            <a:spAutoFit/>
          </a:bodyPr>
          <a:lstStyle/>
          <a:p>
            <a:pPr algn="ctr"/>
            <a:r>
              <a:rPr lang="en-US" sz="2800" i="1" dirty="0"/>
              <a:t>Python Indent v1.18.0</a:t>
            </a:r>
            <a:endParaRPr lang="en-US" sz="2800" dirty="0"/>
          </a:p>
        </p:txBody>
      </p:sp>
    </p:spTree>
    <p:extLst>
      <p:ext uri="{BB962C8B-B14F-4D97-AF65-F5344CB8AC3E}">
        <p14:creationId xmlns:p14="http://schemas.microsoft.com/office/powerpoint/2010/main" val="323888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14"/>
                                        </p:tgtEl>
                                      </p:cBhvr>
                                    </p:animEffect>
                                    <p:set>
                                      <p:cBhvr>
                                        <p:cTn id="13" dur="1" fill="hold">
                                          <p:stCondLst>
                                            <p:cond delay="499"/>
                                          </p:stCondLst>
                                        </p:cTn>
                                        <p:tgtEl>
                                          <p:spTgt spid="1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2" nodeType="clickEffect">
                                  <p:stCondLst>
                                    <p:cond delay="0"/>
                                  </p:stCondLst>
                                  <p:childTnLst>
                                    <p:animEffect transition="out" filter="fade">
                                      <p:cBhvr>
                                        <p:cTn id="23" dur="500"/>
                                        <p:tgtEl>
                                          <p:spTgt spid="16"/>
                                        </p:tgtEl>
                                      </p:cBhvr>
                                    </p:animEffect>
                                    <p:set>
                                      <p:cBhvr>
                                        <p:cTn id="24" dur="1" fill="hold">
                                          <p:stCondLst>
                                            <p:cond delay="499"/>
                                          </p:stCondLst>
                                        </p:cTn>
                                        <p:tgtEl>
                                          <p:spTgt spid="1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6" grpId="0"/>
      <p:bldP spid="16" grpId="2"/>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p:txBody>
          <a:bodyPr>
            <a:noAutofit/>
          </a:bodyPr>
          <a:lstStyle/>
          <a:p>
            <a:r>
              <a:rPr lang="en-US" sz="3600" b="1" dirty="0"/>
              <a:t>1.3.2 Python Programming in Visual Studio Code (VSCode)</a:t>
            </a:r>
            <a:endParaRPr lang="en-PH" sz="3600"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17</a:t>
            </a:fld>
            <a:endParaRPr lang="en-PH" dirty="0"/>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2" name="Rectangle 11"/>
          <p:cNvSpPr/>
          <p:nvPr/>
        </p:nvSpPr>
        <p:spPr>
          <a:xfrm>
            <a:off x="365643" y="1476494"/>
            <a:ext cx="1587264" cy="779044"/>
          </a:xfrm>
          <a:prstGeom prst="rect">
            <a:avLst/>
          </a:prstGeom>
          <a:noFill/>
        </p:spPr>
        <p:txBody>
          <a:bodyPr wrap="none" lIns="100950" tIns="50475" rIns="100950" bIns="50475">
            <a:spAutoFit/>
          </a:bodyPr>
          <a:lstStyle/>
          <a:p>
            <a:pPr algn="ctr"/>
            <a:r>
              <a:rPr lang="en-US" sz="44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Step 3</a:t>
            </a:r>
          </a:p>
        </p:txBody>
      </p:sp>
      <p:sp>
        <p:nvSpPr>
          <p:cNvPr id="13" name="TextBox 12"/>
          <p:cNvSpPr txBox="1"/>
          <p:nvPr/>
        </p:nvSpPr>
        <p:spPr>
          <a:xfrm>
            <a:off x="2142223" y="1313854"/>
            <a:ext cx="10421303" cy="963710"/>
          </a:xfrm>
          <a:prstGeom prst="rect">
            <a:avLst/>
          </a:prstGeom>
          <a:noFill/>
        </p:spPr>
        <p:txBody>
          <a:bodyPr wrap="square" lIns="100950" tIns="50475" rIns="100950" bIns="50475" rtlCol="0">
            <a:spAutoFit/>
          </a:bodyPr>
          <a:lstStyle/>
          <a:p>
            <a:r>
              <a:rPr lang="en-US" sz="2800" i="1" dirty="0"/>
              <a:t>You can create now a python file (.</a:t>
            </a:r>
            <a:r>
              <a:rPr lang="en-US" sz="2800" i="1" dirty="0" err="1"/>
              <a:t>py</a:t>
            </a:r>
            <a:r>
              <a:rPr lang="en-US" sz="2800" i="1" dirty="0"/>
              <a:t>) and run it on VSCode by pressing F5 or the button on the upper right part as shown below.</a:t>
            </a:r>
            <a:endParaRPr lang="en-US" sz="2800" dirty="0"/>
          </a:p>
        </p:txBody>
      </p:sp>
      <p:pic>
        <p:nvPicPr>
          <p:cNvPr id="14" name="Picture 13"/>
          <p:cNvPicPr/>
          <p:nvPr/>
        </p:nvPicPr>
        <p:blipFill>
          <a:blip r:embed="rId3">
            <a:extLst>
              <a:ext uri="{28A0092B-C50C-407E-A947-70E740481C1C}">
                <a14:useLocalDpi xmlns:a14="http://schemas.microsoft.com/office/drawing/2010/main" val="0"/>
              </a:ext>
            </a:extLst>
          </a:blip>
          <a:stretch>
            <a:fillRect/>
          </a:stretch>
        </p:blipFill>
        <p:spPr>
          <a:xfrm>
            <a:off x="1982928" y="2312688"/>
            <a:ext cx="9713772" cy="4945362"/>
          </a:xfrm>
          <a:prstGeom prst="rect">
            <a:avLst/>
          </a:prstGeom>
        </p:spPr>
      </p:pic>
    </p:spTree>
    <p:extLst>
      <p:ext uri="{BB962C8B-B14F-4D97-AF65-F5344CB8AC3E}">
        <p14:creationId xmlns:p14="http://schemas.microsoft.com/office/powerpoint/2010/main" val="2362520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62050" y="316487"/>
            <a:ext cx="10446068" cy="889459"/>
          </a:xfrm>
        </p:spPr>
        <p:txBody>
          <a:bodyPr>
            <a:normAutofit/>
          </a:bodyPr>
          <a:lstStyle/>
          <a:p>
            <a:r>
              <a:rPr lang="en-US" sz="4400" b="1" dirty="0"/>
              <a:t>MODULE OVERVIEW</a:t>
            </a:r>
            <a:endParaRPr lang="en-PH" sz="4400"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2</a:t>
            </a:fld>
            <a:endParaRPr lang="en-PH" dirty="0"/>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4" name="TextBox 13"/>
          <p:cNvSpPr txBox="1"/>
          <p:nvPr/>
        </p:nvSpPr>
        <p:spPr>
          <a:xfrm>
            <a:off x="560070" y="2766060"/>
            <a:ext cx="11181398" cy="2871925"/>
          </a:xfrm>
          <a:prstGeom prst="rect">
            <a:avLst/>
          </a:prstGeom>
          <a:noFill/>
        </p:spPr>
        <p:txBody>
          <a:bodyPr wrap="square" lIns="100950" tIns="50475" rIns="100950" bIns="50475" rtlCol="0">
            <a:spAutoFit/>
          </a:bodyPr>
          <a:lstStyle/>
          <a:p>
            <a:pPr algn="just"/>
            <a:r>
              <a:rPr lang="en-US" sz="3600" dirty="0"/>
              <a:t>In this module, you will learn about the different concepts under Python Programming and what are the reasons why you should learn Python. Furthermore, you will also know how to implement and install Python Application and Interpreter.</a:t>
            </a:r>
            <a:endParaRPr lang="en-US" sz="3500" dirty="0">
              <a:latin typeface="Arial" panose="020B0604020202020204" pitchFamily="34" charset="0"/>
              <a:cs typeface="Arial" panose="020B0604020202020204" pitchFamily="34" charset="0"/>
            </a:endParaRPr>
          </a:p>
        </p:txBody>
      </p:sp>
      <p:sp>
        <p:nvSpPr>
          <p:cNvPr id="7" name="Freeform 6" descr="{&quot;Key&quot;:&quot;POWER_USER_SHAPE_ICON&quot;,&quot;Value&quot;:&quot;POWER_USER_SHAPE_ICON_STYLE_1&quot;}"/>
          <p:cNvSpPr>
            <a:spLocks noChangeAspect="1" noEditPoints="1"/>
          </p:cNvSpPr>
          <p:nvPr/>
        </p:nvSpPr>
        <p:spPr bwMode="auto">
          <a:xfrm>
            <a:off x="186213" y="376237"/>
            <a:ext cx="766763" cy="766763"/>
          </a:xfrm>
          <a:custGeom>
            <a:avLst/>
            <a:gdLst>
              <a:gd name="T0" fmla="*/ 48986 w 5137"/>
              <a:gd name="T1" fmla="*/ 48986 h 5137"/>
              <a:gd name="T2" fmla="*/ 167552 w 5137"/>
              <a:gd name="T3" fmla="*/ 48986 h 5137"/>
              <a:gd name="T4" fmla="*/ 167552 w 5137"/>
              <a:gd name="T5" fmla="*/ 167499 h 5137"/>
              <a:gd name="T6" fmla="*/ 48986 w 5137"/>
              <a:gd name="T7" fmla="*/ 167499 h 5137"/>
              <a:gd name="T8" fmla="*/ 48986 w 5137"/>
              <a:gd name="T9" fmla="*/ 48986 h 5137"/>
              <a:gd name="T10" fmla="*/ 139860 w 5137"/>
              <a:gd name="T11" fmla="*/ 101252 h 5137"/>
              <a:gd name="T12" fmla="*/ 125396 w 5137"/>
              <a:gd name="T13" fmla="*/ 113942 h 5137"/>
              <a:gd name="T14" fmla="*/ 110985 w 5137"/>
              <a:gd name="T15" fmla="*/ 126686 h 5137"/>
              <a:gd name="T16" fmla="*/ 108242 w 5137"/>
              <a:gd name="T17" fmla="*/ 129052 h 5137"/>
              <a:gd name="T18" fmla="*/ 105500 w 5137"/>
              <a:gd name="T19" fmla="*/ 126686 h 5137"/>
              <a:gd name="T20" fmla="*/ 91089 w 5137"/>
              <a:gd name="T21" fmla="*/ 113942 h 5137"/>
              <a:gd name="T22" fmla="*/ 76625 w 5137"/>
              <a:gd name="T23" fmla="*/ 101252 h 5137"/>
              <a:gd name="T24" fmla="*/ 82056 w 5137"/>
              <a:gd name="T25" fmla="*/ 95015 h 5137"/>
              <a:gd name="T26" fmla="*/ 96520 w 5137"/>
              <a:gd name="T27" fmla="*/ 107758 h 5137"/>
              <a:gd name="T28" fmla="*/ 108242 w 5137"/>
              <a:gd name="T29" fmla="*/ 118083 h 5137"/>
              <a:gd name="T30" fmla="*/ 119965 w 5137"/>
              <a:gd name="T31" fmla="*/ 107758 h 5137"/>
              <a:gd name="T32" fmla="*/ 134429 w 5137"/>
              <a:gd name="T33" fmla="*/ 95015 h 5137"/>
              <a:gd name="T34" fmla="*/ 139860 w 5137"/>
              <a:gd name="T35" fmla="*/ 101252 h 5137"/>
              <a:gd name="T36" fmla="*/ 131149 w 5137"/>
              <a:gd name="T37" fmla="*/ 68559 h 5137"/>
              <a:gd name="T38" fmla="*/ 108242 w 5137"/>
              <a:gd name="T39" fmla="*/ 55331 h 5137"/>
              <a:gd name="T40" fmla="*/ 85336 w 5137"/>
              <a:gd name="T41" fmla="*/ 68559 h 5137"/>
              <a:gd name="T42" fmla="*/ 62429 w 5137"/>
              <a:gd name="T43" fmla="*/ 81787 h 5137"/>
              <a:gd name="T44" fmla="*/ 62429 w 5137"/>
              <a:gd name="T45" fmla="*/ 108242 h 5137"/>
              <a:gd name="T46" fmla="*/ 62429 w 5137"/>
              <a:gd name="T47" fmla="*/ 134752 h 5137"/>
              <a:gd name="T48" fmla="*/ 85336 w 5137"/>
              <a:gd name="T49" fmla="*/ 147926 h 5137"/>
              <a:gd name="T50" fmla="*/ 108242 w 5137"/>
              <a:gd name="T51" fmla="*/ 161207 h 5137"/>
              <a:gd name="T52" fmla="*/ 131149 w 5137"/>
              <a:gd name="T53" fmla="*/ 147926 h 5137"/>
              <a:gd name="T54" fmla="*/ 154056 w 5137"/>
              <a:gd name="T55" fmla="*/ 134752 h 5137"/>
              <a:gd name="T56" fmla="*/ 154056 w 5137"/>
              <a:gd name="T57" fmla="*/ 108242 h 5137"/>
              <a:gd name="T58" fmla="*/ 154056 w 5137"/>
              <a:gd name="T59" fmla="*/ 81787 h 5137"/>
              <a:gd name="T60" fmla="*/ 131149 w 5137"/>
              <a:gd name="T61" fmla="*/ 68559 h 5137"/>
              <a:gd name="T62" fmla="*/ 253587 w 5137"/>
              <a:gd name="T63" fmla="*/ 276225 h 5137"/>
              <a:gd name="T64" fmla="*/ 276225 w 5137"/>
              <a:gd name="T65" fmla="*/ 253587 h 5137"/>
              <a:gd name="T66" fmla="*/ 201160 w 5137"/>
              <a:gd name="T67" fmla="*/ 178522 h 5137"/>
              <a:gd name="T68" fmla="*/ 197718 w 5137"/>
              <a:gd name="T69" fmla="*/ 182877 h 5137"/>
              <a:gd name="T70" fmla="*/ 190621 w 5137"/>
              <a:gd name="T71" fmla="*/ 190621 h 5137"/>
              <a:gd name="T72" fmla="*/ 182877 w 5137"/>
              <a:gd name="T73" fmla="*/ 197718 h 5137"/>
              <a:gd name="T74" fmla="*/ 178522 w 5137"/>
              <a:gd name="T75" fmla="*/ 201160 h 5137"/>
              <a:gd name="T76" fmla="*/ 253587 w 5137"/>
              <a:gd name="T77" fmla="*/ 276225 h 5137"/>
              <a:gd name="T78" fmla="*/ 31672 w 5137"/>
              <a:gd name="T79" fmla="*/ 31672 h 5137"/>
              <a:gd name="T80" fmla="*/ 31672 w 5137"/>
              <a:gd name="T81" fmla="*/ 31672 h 5137"/>
              <a:gd name="T82" fmla="*/ 31672 w 5137"/>
              <a:gd name="T83" fmla="*/ 31672 h 5137"/>
              <a:gd name="T84" fmla="*/ 0 w 5137"/>
              <a:gd name="T85" fmla="*/ 108242 h 5137"/>
              <a:gd name="T86" fmla="*/ 31672 w 5137"/>
              <a:gd name="T87" fmla="*/ 184813 h 5137"/>
              <a:gd name="T88" fmla="*/ 31672 w 5137"/>
              <a:gd name="T89" fmla="*/ 184813 h 5137"/>
              <a:gd name="T90" fmla="*/ 31672 w 5137"/>
              <a:gd name="T91" fmla="*/ 184813 h 5137"/>
              <a:gd name="T92" fmla="*/ 108242 w 5137"/>
              <a:gd name="T93" fmla="*/ 216485 h 5137"/>
              <a:gd name="T94" fmla="*/ 184813 w 5137"/>
              <a:gd name="T95" fmla="*/ 184813 h 5137"/>
              <a:gd name="T96" fmla="*/ 184813 w 5137"/>
              <a:gd name="T97" fmla="*/ 184813 h 5137"/>
              <a:gd name="T98" fmla="*/ 184813 w 5137"/>
              <a:gd name="T99" fmla="*/ 184813 h 5137"/>
              <a:gd name="T100" fmla="*/ 216485 w 5137"/>
              <a:gd name="T101" fmla="*/ 108242 h 5137"/>
              <a:gd name="T102" fmla="*/ 184813 w 5137"/>
              <a:gd name="T103" fmla="*/ 31672 h 5137"/>
              <a:gd name="T104" fmla="*/ 184813 w 5137"/>
              <a:gd name="T105" fmla="*/ 31672 h 5137"/>
              <a:gd name="T106" fmla="*/ 184813 w 5137"/>
              <a:gd name="T107" fmla="*/ 31672 h 5137"/>
              <a:gd name="T108" fmla="*/ 108242 w 5137"/>
              <a:gd name="T109" fmla="*/ 0 h 5137"/>
              <a:gd name="T110" fmla="*/ 31672 w 5137"/>
              <a:gd name="T111" fmla="*/ 31672 h 5137"/>
              <a:gd name="T112" fmla="*/ 31672 w 5137"/>
              <a:gd name="T113" fmla="*/ 31672 h 513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137" h="5137">
                <a:moveTo>
                  <a:pt x="911" y="911"/>
                </a:moveTo>
                <a:cubicBezTo>
                  <a:pt x="1519" y="302"/>
                  <a:pt x="2507" y="302"/>
                  <a:pt x="3116" y="911"/>
                </a:cubicBezTo>
                <a:cubicBezTo>
                  <a:pt x="3725" y="1519"/>
                  <a:pt x="3725" y="2507"/>
                  <a:pt x="3116" y="3115"/>
                </a:cubicBezTo>
                <a:cubicBezTo>
                  <a:pt x="2507" y="3725"/>
                  <a:pt x="1519" y="3725"/>
                  <a:pt x="911" y="3115"/>
                </a:cubicBezTo>
                <a:cubicBezTo>
                  <a:pt x="302" y="2507"/>
                  <a:pt x="302" y="1519"/>
                  <a:pt x="911" y="911"/>
                </a:cubicBezTo>
                <a:close/>
                <a:moveTo>
                  <a:pt x="2601" y="1883"/>
                </a:moveTo>
                <a:lnTo>
                  <a:pt x="2332" y="2119"/>
                </a:lnTo>
                <a:lnTo>
                  <a:pt x="2064" y="2356"/>
                </a:lnTo>
                <a:lnTo>
                  <a:pt x="2013" y="2400"/>
                </a:lnTo>
                <a:lnTo>
                  <a:pt x="1962" y="2356"/>
                </a:lnTo>
                <a:lnTo>
                  <a:pt x="1694" y="2119"/>
                </a:lnTo>
                <a:lnTo>
                  <a:pt x="1425" y="1883"/>
                </a:lnTo>
                <a:lnTo>
                  <a:pt x="1526" y="1767"/>
                </a:lnTo>
                <a:lnTo>
                  <a:pt x="1795" y="2004"/>
                </a:lnTo>
                <a:lnTo>
                  <a:pt x="2013" y="2196"/>
                </a:lnTo>
                <a:lnTo>
                  <a:pt x="2231" y="2004"/>
                </a:lnTo>
                <a:lnTo>
                  <a:pt x="2500" y="1767"/>
                </a:lnTo>
                <a:lnTo>
                  <a:pt x="2601" y="1883"/>
                </a:lnTo>
                <a:close/>
                <a:moveTo>
                  <a:pt x="2439" y="1275"/>
                </a:moveTo>
                <a:lnTo>
                  <a:pt x="2013" y="1029"/>
                </a:lnTo>
                <a:lnTo>
                  <a:pt x="1587" y="1275"/>
                </a:lnTo>
                <a:lnTo>
                  <a:pt x="1161" y="1521"/>
                </a:lnTo>
                <a:lnTo>
                  <a:pt x="1161" y="2013"/>
                </a:lnTo>
                <a:lnTo>
                  <a:pt x="1161" y="2506"/>
                </a:lnTo>
                <a:lnTo>
                  <a:pt x="1587" y="2751"/>
                </a:lnTo>
                <a:lnTo>
                  <a:pt x="2013" y="2998"/>
                </a:lnTo>
                <a:lnTo>
                  <a:pt x="2439" y="2751"/>
                </a:lnTo>
                <a:lnTo>
                  <a:pt x="2865" y="2506"/>
                </a:lnTo>
                <a:lnTo>
                  <a:pt x="2865" y="2013"/>
                </a:lnTo>
                <a:lnTo>
                  <a:pt x="2865" y="1521"/>
                </a:lnTo>
                <a:lnTo>
                  <a:pt x="2439" y="1275"/>
                </a:lnTo>
                <a:close/>
                <a:moveTo>
                  <a:pt x="4716" y="5137"/>
                </a:moveTo>
                <a:lnTo>
                  <a:pt x="5137" y="4716"/>
                </a:lnTo>
                <a:lnTo>
                  <a:pt x="3741" y="3320"/>
                </a:lnTo>
                <a:cubicBezTo>
                  <a:pt x="3720" y="3348"/>
                  <a:pt x="3699" y="3375"/>
                  <a:pt x="3677" y="3401"/>
                </a:cubicBezTo>
                <a:cubicBezTo>
                  <a:pt x="3635" y="3451"/>
                  <a:pt x="3591" y="3499"/>
                  <a:pt x="3545" y="3545"/>
                </a:cubicBezTo>
                <a:cubicBezTo>
                  <a:pt x="3499" y="3591"/>
                  <a:pt x="3451" y="3635"/>
                  <a:pt x="3401" y="3677"/>
                </a:cubicBezTo>
                <a:cubicBezTo>
                  <a:pt x="3375" y="3699"/>
                  <a:pt x="3348" y="3720"/>
                  <a:pt x="3320" y="3741"/>
                </a:cubicBezTo>
                <a:cubicBezTo>
                  <a:pt x="3786" y="4207"/>
                  <a:pt x="4251" y="4672"/>
                  <a:pt x="4716" y="5137"/>
                </a:cubicBezTo>
                <a:close/>
                <a:moveTo>
                  <a:pt x="589" y="589"/>
                </a:moveTo>
                <a:lnTo>
                  <a:pt x="589" y="589"/>
                </a:lnTo>
                <a:cubicBezTo>
                  <a:pt x="196" y="982"/>
                  <a:pt x="0" y="1498"/>
                  <a:pt x="0" y="2013"/>
                </a:cubicBezTo>
                <a:cubicBezTo>
                  <a:pt x="0" y="2528"/>
                  <a:pt x="196" y="3043"/>
                  <a:pt x="589" y="3437"/>
                </a:cubicBezTo>
                <a:cubicBezTo>
                  <a:pt x="983" y="3830"/>
                  <a:pt x="1498" y="4026"/>
                  <a:pt x="2013" y="4026"/>
                </a:cubicBezTo>
                <a:cubicBezTo>
                  <a:pt x="2528" y="4026"/>
                  <a:pt x="3043" y="3830"/>
                  <a:pt x="3437" y="3437"/>
                </a:cubicBezTo>
                <a:cubicBezTo>
                  <a:pt x="3830" y="3043"/>
                  <a:pt x="4026" y="2528"/>
                  <a:pt x="4026" y="2013"/>
                </a:cubicBezTo>
                <a:cubicBezTo>
                  <a:pt x="4026" y="1498"/>
                  <a:pt x="3830" y="982"/>
                  <a:pt x="3437" y="589"/>
                </a:cubicBezTo>
                <a:cubicBezTo>
                  <a:pt x="3043" y="196"/>
                  <a:pt x="2528" y="0"/>
                  <a:pt x="2013" y="0"/>
                </a:cubicBezTo>
                <a:cubicBezTo>
                  <a:pt x="1498" y="0"/>
                  <a:pt x="983" y="196"/>
                  <a:pt x="589" y="5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Tree>
    <p:extLst>
      <p:ext uri="{BB962C8B-B14F-4D97-AF65-F5344CB8AC3E}">
        <p14:creationId xmlns:p14="http://schemas.microsoft.com/office/powerpoint/2010/main" val="2668917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62050" y="316487"/>
            <a:ext cx="10446068" cy="889459"/>
          </a:xfrm>
        </p:spPr>
        <p:txBody>
          <a:bodyPr>
            <a:normAutofit/>
          </a:bodyPr>
          <a:lstStyle/>
          <a:p>
            <a:r>
              <a:rPr lang="en-US" sz="4400" b="1" dirty="0"/>
              <a:t>MODULE LEARNING OBJECTIVES</a:t>
            </a:r>
            <a:endParaRPr lang="en-PH" sz="4400"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3</a:t>
            </a:fld>
            <a:endParaRPr lang="en-PH" dirty="0"/>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4" name="TextBox 13"/>
          <p:cNvSpPr txBox="1"/>
          <p:nvPr/>
        </p:nvSpPr>
        <p:spPr>
          <a:xfrm>
            <a:off x="331470" y="2766060"/>
            <a:ext cx="12260580" cy="2564148"/>
          </a:xfrm>
          <a:prstGeom prst="rect">
            <a:avLst/>
          </a:prstGeom>
          <a:noFill/>
        </p:spPr>
        <p:txBody>
          <a:bodyPr wrap="square" lIns="100950" tIns="50475" rIns="100950" bIns="50475" rtlCol="0">
            <a:spAutoFit/>
          </a:bodyPr>
          <a:lstStyle/>
          <a:p>
            <a:pPr algn="just"/>
            <a:r>
              <a:rPr lang="en-US" sz="4000" dirty="0"/>
              <a:t>By the end of this module, you should be able to:</a:t>
            </a:r>
          </a:p>
          <a:p>
            <a:pPr marL="1028700" lvl="0" indent="-285750" algn="just">
              <a:buFont typeface="Wingdings" panose="05000000000000000000" pitchFamily="2" charset="2"/>
              <a:buChar char="Ø"/>
              <a:tabLst>
                <a:tab pos="1200150" algn="l"/>
              </a:tabLst>
            </a:pPr>
            <a:r>
              <a:rPr lang="en-US" sz="4000" dirty="0"/>
              <a:t>Know the different concepts of Python.</a:t>
            </a:r>
          </a:p>
          <a:p>
            <a:pPr marL="1028700" lvl="0" indent="-285750" algn="just">
              <a:buFont typeface="Wingdings" panose="05000000000000000000" pitchFamily="2" charset="2"/>
              <a:buChar char="Ø"/>
              <a:tabLst>
                <a:tab pos="1200150" algn="l"/>
              </a:tabLst>
            </a:pPr>
            <a:r>
              <a:rPr lang="en-US" sz="4000" dirty="0"/>
              <a:t>Distinguish the reasons why you should learn python.</a:t>
            </a:r>
          </a:p>
          <a:p>
            <a:pPr marL="1028700" lvl="0" indent="-285750" algn="just">
              <a:buFont typeface="Wingdings" panose="05000000000000000000" pitchFamily="2" charset="2"/>
              <a:buChar char="Ø"/>
              <a:tabLst>
                <a:tab pos="1200150" algn="l"/>
              </a:tabLst>
            </a:pPr>
            <a:r>
              <a:rPr lang="en-US" sz="4000" dirty="0"/>
              <a:t>Implement python environment.</a:t>
            </a:r>
          </a:p>
        </p:txBody>
      </p:sp>
      <p:sp>
        <p:nvSpPr>
          <p:cNvPr id="8" name="Freeform 7"/>
          <p:cNvSpPr>
            <a:spLocks/>
          </p:cNvSpPr>
          <p:nvPr/>
        </p:nvSpPr>
        <p:spPr bwMode="auto">
          <a:xfrm>
            <a:off x="207486" y="367665"/>
            <a:ext cx="743268" cy="756285"/>
          </a:xfrm>
          <a:custGeom>
            <a:avLst/>
            <a:gdLst>
              <a:gd name="T0" fmla="*/ 1855705 w 21600"/>
              <a:gd name="T1" fmla="*/ 1115892 h 21600"/>
              <a:gd name="T2" fmla="*/ 2094974 w 21600"/>
              <a:gd name="T3" fmla="*/ 843766 h 21600"/>
              <a:gd name="T4" fmla="*/ 2094974 w 21600"/>
              <a:gd name="T5" fmla="*/ 1747676 h 21600"/>
              <a:gd name="T6" fmla="*/ 2063848 w 21600"/>
              <a:gd name="T7" fmla="*/ 1916093 h 21600"/>
              <a:gd name="T8" fmla="*/ 1980947 w 21600"/>
              <a:gd name="T9" fmla="*/ 2054478 h 21600"/>
              <a:gd name="T10" fmla="*/ 1860572 w 21600"/>
              <a:gd name="T11" fmla="*/ 2148787 h 21600"/>
              <a:gd name="T12" fmla="*/ 1712992 w 21600"/>
              <a:gd name="T13" fmla="*/ 2183463 h 21600"/>
              <a:gd name="T14" fmla="*/ 380397 w 21600"/>
              <a:gd name="T15" fmla="*/ 2183463 h 21600"/>
              <a:gd name="T16" fmla="*/ 232282 w 21600"/>
              <a:gd name="T17" fmla="*/ 2148787 h 21600"/>
              <a:gd name="T18" fmla="*/ 111372 w 21600"/>
              <a:gd name="T19" fmla="*/ 2054478 h 21600"/>
              <a:gd name="T20" fmla="*/ 30282 w 21600"/>
              <a:gd name="T21" fmla="*/ 1916093 h 21600"/>
              <a:gd name="T22" fmla="*/ 0 w 21600"/>
              <a:gd name="T23" fmla="*/ 1747676 h 21600"/>
              <a:gd name="T24" fmla="*/ 0 w 21600"/>
              <a:gd name="T25" fmla="*/ 438814 h 21600"/>
              <a:gd name="T26" fmla="*/ 30282 w 21600"/>
              <a:gd name="T27" fmla="*/ 269190 h 21600"/>
              <a:gd name="T28" fmla="*/ 111372 w 21600"/>
              <a:gd name="T29" fmla="*/ 130704 h 21600"/>
              <a:gd name="T30" fmla="*/ 232282 w 21600"/>
              <a:gd name="T31" fmla="*/ 38206 h 21600"/>
              <a:gd name="T32" fmla="*/ 380397 w 21600"/>
              <a:gd name="T33" fmla="*/ 3539 h 21600"/>
              <a:gd name="T34" fmla="*/ 1712992 w 21600"/>
              <a:gd name="T35" fmla="*/ 3539 h 21600"/>
              <a:gd name="T36" fmla="*/ 1726224 w 21600"/>
              <a:gd name="T37" fmla="*/ 4756 h 21600"/>
              <a:gd name="T38" fmla="*/ 1739137 w 21600"/>
              <a:gd name="T39" fmla="*/ 6465 h 21600"/>
              <a:gd name="T40" fmla="*/ 1502410 w 21600"/>
              <a:gd name="T41" fmla="*/ 277485 h 21600"/>
              <a:gd name="T42" fmla="*/ 380397 w 21600"/>
              <a:gd name="T43" fmla="*/ 277485 h 21600"/>
              <a:gd name="T44" fmla="*/ 280663 w 21600"/>
              <a:gd name="T45" fmla="*/ 324890 h 21600"/>
              <a:gd name="T46" fmla="*/ 239269 w 21600"/>
              <a:gd name="T47" fmla="*/ 439015 h 21600"/>
              <a:gd name="T48" fmla="*/ 239269 w 21600"/>
              <a:gd name="T49" fmla="*/ 1747676 h 21600"/>
              <a:gd name="T50" fmla="*/ 280663 w 21600"/>
              <a:gd name="T51" fmla="*/ 1862414 h 21600"/>
              <a:gd name="T52" fmla="*/ 380397 w 21600"/>
              <a:gd name="T53" fmla="*/ 1909819 h 21600"/>
              <a:gd name="T54" fmla="*/ 1712992 w 21600"/>
              <a:gd name="T55" fmla="*/ 1909819 h 21600"/>
              <a:gd name="T56" fmla="*/ 1813457 w 21600"/>
              <a:gd name="T57" fmla="*/ 1862414 h 21600"/>
              <a:gd name="T58" fmla="*/ 1855705 w 21600"/>
              <a:gd name="T59" fmla="*/ 1747676 h 21600"/>
              <a:gd name="T60" fmla="*/ 1855705 w 21600"/>
              <a:gd name="T61" fmla="*/ 1115892 h 21600"/>
              <a:gd name="T62" fmla="*/ 1998316 w 21600"/>
              <a:gd name="T63" fmla="*/ 646242 h 21600"/>
              <a:gd name="T64" fmla="*/ 1191147 w 21600"/>
              <a:gd name="T65" fmla="*/ 1570370 h 21600"/>
              <a:gd name="T66" fmla="*/ 782063 w 21600"/>
              <a:gd name="T67" fmla="*/ 1723928 h 21600"/>
              <a:gd name="T68" fmla="*/ 915886 w 21600"/>
              <a:gd name="T69" fmla="*/ 1256700 h 21600"/>
              <a:gd name="T70" fmla="*/ 1724320 w 21600"/>
              <a:gd name="T71" fmla="*/ 331466 h 21600"/>
              <a:gd name="T72" fmla="*/ 1998316 w 21600"/>
              <a:gd name="T73" fmla="*/ 646242 h 21600"/>
              <a:gd name="T74" fmla="*/ 1749519 w 21600"/>
              <a:gd name="T75" fmla="*/ 566794 h 21600"/>
              <a:gd name="T76" fmla="*/ 1749519 w 21600"/>
              <a:gd name="T77" fmla="*/ 517056 h 21600"/>
              <a:gd name="T78" fmla="*/ 1706005 w 21600"/>
              <a:gd name="T79" fmla="*/ 517056 h 21600"/>
              <a:gd name="T80" fmla="*/ 1073632 w 21600"/>
              <a:gd name="T81" fmla="*/ 1240634 h 21600"/>
              <a:gd name="T82" fmla="*/ 1073632 w 21600"/>
              <a:gd name="T83" fmla="*/ 1290462 h 21600"/>
              <a:gd name="T84" fmla="*/ 1094808 w 21600"/>
              <a:gd name="T85" fmla="*/ 1302095 h 21600"/>
              <a:gd name="T86" fmla="*/ 1114501 w 21600"/>
              <a:gd name="T87" fmla="*/ 1290462 h 21600"/>
              <a:gd name="T88" fmla="*/ 1749519 w 21600"/>
              <a:gd name="T89" fmla="*/ 566794 h 21600"/>
              <a:gd name="T90" fmla="*/ 2252401 w 21600"/>
              <a:gd name="T91" fmla="*/ 169523 h 21600"/>
              <a:gd name="T92" fmla="*/ 2286592 w 21600"/>
              <a:gd name="T93" fmla="*/ 263831 h 21600"/>
              <a:gd name="T94" fmla="*/ 2252401 w 21600"/>
              <a:gd name="T95" fmla="*/ 358150 h 21600"/>
              <a:gd name="T96" fmla="*/ 2134567 w 21600"/>
              <a:gd name="T97" fmla="*/ 488250 h 21600"/>
              <a:gd name="T98" fmla="*/ 1860572 w 21600"/>
              <a:gd name="T99" fmla="*/ 174269 h 21600"/>
              <a:gd name="T100" fmla="*/ 1974804 w 21600"/>
              <a:gd name="T101" fmla="*/ 41242 h 21600"/>
              <a:gd name="T102" fmla="*/ 2058971 w 21600"/>
              <a:gd name="T103" fmla="*/ 0 h 21600"/>
              <a:gd name="T104" fmla="*/ 2139434 w 21600"/>
              <a:gd name="T105" fmla="*/ 41242 h 21600"/>
              <a:gd name="T106" fmla="*/ 2196715 w 21600"/>
              <a:gd name="T107" fmla="*/ 104925 h 21600"/>
              <a:gd name="T108" fmla="*/ 2252401 w 21600"/>
              <a:gd name="T109" fmla="*/ 169523 h 21600"/>
              <a:gd name="T110" fmla="*/ 2252401 w 21600"/>
              <a:gd name="T111" fmla="*/ 169523 h 2160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1600" h="21600">
                <a:moveTo>
                  <a:pt x="17528" y="11039"/>
                </a:moveTo>
                <a:lnTo>
                  <a:pt x="19788" y="8347"/>
                </a:lnTo>
                <a:lnTo>
                  <a:pt x="19788" y="17289"/>
                </a:lnTo>
                <a:cubicBezTo>
                  <a:pt x="19788" y="17878"/>
                  <a:pt x="19690" y="18436"/>
                  <a:pt x="19494" y="18955"/>
                </a:cubicBezTo>
                <a:cubicBezTo>
                  <a:pt x="19298" y="19471"/>
                  <a:pt x="19039" y="19928"/>
                  <a:pt x="18711" y="20324"/>
                </a:cubicBezTo>
                <a:cubicBezTo>
                  <a:pt x="18384" y="20714"/>
                  <a:pt x="18004" y="21028"/>
                  <a:pt x="17574" y="21257"/>
                </a:cubicBezTo>
                <a:cubicBezTo>
                  <a:pt x="17146" y="21486"/>
                  <a:pt x="16681" y="21600"/>
                  <a:pt x="16180" y="21600"/>
                </a:cubicBezTo>
                <a:lnTo>
                  <a:pt x="3593" y="21600"/>
                </a:lnTo>
                <a:cubicBezTo>
                  <a:pt x="3101" y="21600"/>
                  <a:pt x="2634" y="21486"/>
                  <a:pt x="2194" y="21257"/>
                </a:cubicBezTo>
                <a:cubicBezTo>
                  <a:pt x="1754" y="21028"/>
                  <a:pt x="1372" y="20711"/>
                  <a:pt x="1052" y="20324"/>
                </a:cubicBezTo>
                <a:cubicBezTo>
                  <a:pt x="734" y="19928"/>
                  <a:pt x="477" y="19471"/>
                  <a:pt x="286" y="18955"/>
                </a:cubicBezTo>
                <a:cubicBezTo>
                  <a:pt x="95" y="18433"/>
                  <a:pt x="0" y="17878"/>
                  <a:pt x="0" y="17289"/>
                </a:cubicBezTo>
                <a:lnTo>
                  <a:pt x="0" y="4341"/>
                </a:lnTo>
                <a:cubicBezTo>
                  <a:pt x="0" y="3751"/>
                  <a:pt x="95" y="3194"/>
                  <a:pt x="286" y="2663"/>
                </a:cubicBezTo>
                <a:cubicBezTo>
                  <a:pt x="477" y="2135"/>
                  <a:pt x="734" y="1677"/>
                  <a:pt x="1052" y="1293"/>
                </a:cubicBezTo>
                <a:cubicBezTo>
                  <a:pt x="1372" y="915"/>
                  <a:pt x="1754" y="607"/>
                  <a:pt x="2194" y="378"/>
                </a:cubicBezTo>
                <a:cubicBezTo>
                  <a:pt x="2634" y="149"/>
                  <a:pt x="3101" y="35"/>
                  <a:pt x="3593" y="35"/>
                </a:cubicBezTo>
                <a:lnTo>
                  <a:pt x="16180" y="35"/>
                </a:lnTo>
                <a:cubicBezTo>
                  <a:pt x="16212" y="35"/>
                  <a:pt x="16253" y="41"/>
                  <a:pt x="16305" y="47"/>
                </a:cubicBezTo>
                <a:cubicBezTo>
                  <a:pt x="16356" y="59"/>
                  <a:pt x="16395" y="64"/>
                  <a:pt x="16427" y="64"/>
                </a:cubicBezTo>
                <a:lnTo>
                  <a:pt x="14191" y="2745"/>
                </a:lnTo>
                <a:lnTo>
                  <a:pt x="3593" y="2745"/>
                </a:lnTo>
                <a:cubicBezTo>
                  <a:pt x="3226" y="2745"/>
                  <a:pt x="2913" y="2900"/>
                  <a:pt x="2651" y="3214"/>
                </a:cubicBezTo>
                <a:cubicBezTo>
                  <a:pt x="2390" y="3528"/>
                  <a:pt x="2260" y="3906"/>
                  <a:pt x="2260" y="4343"/>
                </a:cubicBezTo>
                <a:lnTo>
                  <a:pt x="2260" y="17289"/>
                </a:lnTo>
                <a:cubicBezTo>
                  <a:pt x="2260" y="17729"/>
                  <a:pt x="2390" y="18107"/>
                  <a:pt x="2651" y="18424"/>
                </a:cubicBezTo>
                <a:cubicBezTo>
                  <a:pt x="2913" y="18732"/>
                  <a:pt x="3226" y="18893"/>
                  <a:pt x="3593" y="18893"/>
                </a:cubicBezTo>
                <a:lnTo>
                  <a:pt x="16180" y="18893"/>
                </a:lnTo>
                <a:cubicBezTo>
                  <a:pt x="16547" y="18893"/>
                  <a:pt x="16865" y="18732"/>
                  <a:pt x="17129" y="18424"/>
                </a:cubicBezTo>
                <a:cubicBezTo>
                  <a:pt x="17395" y="18110"/>
                  <a:pt x="17528" y="17732"/>
                  <a:pt x="17528" y="17289"/>
                </a:cubicBezTo>
                <a:lnTo>
                  <a:pt x="17528" y="11039"/>
                </a:lnTo>
                <a:close/>
                <a:moveTo>
                  <a:pt x="18875" y="6393"/>
                </a:moveTo>
                <a:lnTo>
                  <a:pt x="11251" y="15535"/>
                </a:lnTo>
                <a:lnTo>
                  <a:pt x="7387" y="17054"/>
                </a:lnTo>
                <a:lnTo>
                  <a:pt x="8651" y="12432"/>
                </a:lnTo>
                <a:lnTo>
                  <a:pt x="16287" y="3279"/>
                </a:lnTo>
                <a:lnTo>
                  <a:pt x="18875" y="6393"/>
                </a:lnTo>
                <a:close/>
                <a:moveTo>
                  <a:pt x="16525" y="5607"/>
                </a:moveTo>
                <a:cubicBezTo>
                  <a:pt x="16664" y="5440"/>
                  <a:pt x="16664" y="5282"/>
                  <a:pt x="16525" y="5115"/>
                </a:cubicBezTo>
                <a:cubicBezTo>
                  <a:pt x="16383" y="4965"/>
                  <a:pt x="16246" y="4965"/>
                  <a:pt x="16114" y="5115"/>
                </a:cubicBezTo>
                <a:lnTo>
                  <a:pt x="10141" y="12273"/>
                </a:lnTo>
                <a:cubicBezTo>
                  <a:pt x="10001" y="12447"/>
                  <a:pt x="10001" y="12611"/>
                  <a:pt x="10141" y="12766"/>
                </a:cubicBezTo>
                <a:cubicBezTo>
                  <a:pt x="10190" y="12840"/>
                  <a:pt x="10256" y="12881"/>
                  <a:pt x="10341" y="12881"/>
                </a:cubicBezTo>
                <a:cubicBezTo>
                  <a:pt x="10420" y="12881"/>
                  <a:pt x="10481" y="12840"/>
                  <a:pt x="10527" y="12766"/>
                </a:cubicBezTo>
                <a:lnTo>
                  <a:pt x="16525" y="5607"/>
                </a:lnTo>
                <a:close/>
                <a:moveTo>
                  <a:pt x="21275" y="1677"/>
                </a:moveTo>
                <a:cubicBezTo>
                  <a:pt x="21485" y="1947"/>
                  <a:pt x="21593" y="2255"/>
                  <a:pt x="21598" y="2610"/>
                </a:cubicBezTo>
                <a:cubicBezTo>
                  <a:pt x="21600" y="2959"/>
                  <a:pt x="21492" y="3270"/>
                  <a:pt x="21275" y="3543"/>
                </a:cubicBezTo>
                <a:lnTo>
                  <a:pt x="20162" y="4830"/>
                </a:lnTo>
                <a:lnTo>
                  <a:pt x="17574" y="1724"/>
                </a:lnTo>
                <a:lnTo>
                  <a:pt x="18653" y="408"/>
                </a:lnTo>
                <a:cubicBezTo>
                  <a:pt x="18880" y="138"/>
                  <a:pt x="19144" y="0"/>
                  <a:pt x="19448" y="0"/>
                </a:cubicBezTo>
                <a:cubicBezTo>
                  <a:pt x="19753" y="0"/>
                  <a:pt x="20005" y="138"/>
                  <a:pt x="20208" y="408"/>
                </a:cubicBezTo>
                <a:lnTo>
                  <a:pt x="20749" y="1038"/>
                </a:lnTo>
                <a:lnTo>
                  <a:pt x="21275" y="1677"/>
                </a:lnTo>
                <a:close/>
                <a:moveTo>
                  <a:pt x="21275" y="1677"/>
                </a:moveTo>
              </a:path>
            </a:pathLst>
          </a:custGeom>
          <a:solidFill>
            <a:schemeClr val="bg1">
              <a:lumMod val="100000"/>
              <a:lumOff val="0"/>
            </a:schemeClr>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Tree>
    <p:extLst>
      <p:ext uri="{BB962C8B-B14F-4D97-AF65-F5344CB8AC3E}">
        <p14:creationId xmlns:p14="http://schemas.microsoft.com/office/powerpoint/2010/main" val="892728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1.1 What is Python?</a:t>
            </a:r>
            <a:endParaRPr lang="en-PH"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4</a:t>
            </a:fld>
            <a:endParaRPr lang="en-PH" dirty="0"/>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4" name="TextBox 13"/>
          <p:cNvSpPr txBox="1"/>
          <p:nvPr/>
        </p:nvSpPr>
        <p:spPr>
          <a:xfrm>
            <a:off x="560070" y="1651592"/>
            <a:ext cx="11181398" cy="4949417"/>
          </a:xfrm>
          <a:prstGeom prst="rect">
            <a:avLst/>
          </a:prstGeom>
          <a:noFill/>
        </p:spPr>
        <p:txBody>
          <a:bodyPr wrap="square" lIns="100950" tIns="50475" rIns="100950" bIns="50475" rtlCol="0">
            <a:spAutoFit/>
          </a:bodyPr>
          <a:lstStyle/>
          <a:p>
            <a:pPr algn="just"/>
            <a:r>
              <a:rPr lang="en-US" sz="3500" dirty="0"/>
              <a:t>Python is a popular programming language. It was created by Guido van Rossum, and released in 1991. It is used for web development (server-side), software development, mathematics, and system scripting. Python code mirrors the syntax of all high level programming languages which computers are unable to understand English language. Codes for The Python code we create must be interpreted by a specialized application called Python interpreter which we need before we can code, test, and execute our Python scripts. </a:t>
            </a:r>
            <a:endParaRPr lang="en-US" sz="3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221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1.2 Why Learn Python?</a:t>
            </a:r>
            <a:endParaRPr lang="en-PH"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5</a:t>
            </a:fld>
            <a:endParaRPr lang="en-PH" dirty="0"/>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4" name="TextBox 13"/>
          <p:cNvSpPr txBox="1"/>
          <p:nvPr/>
        </p:nvSpPr>
        <p:spPr>
          <a:xfrm>
            <a:off x="560070" y="1651592"/>
            <a:ext cx="11181398" cy="5488026"/>
          </a:xfrm>
          <a:prstGeom prst="rect">
            <a:avLst/>
          </a:prstGeom>
          <a:noFill/>
        </p:spPr>
        <p:txBody>
          <a:bodyPr wrap="square" lIns="100950" tIns="50475" rIns="100950" bIns="50475" rtlCol="0">
            <a:spAutoFit/>
          </a:bodyPr>
          <a:lstStyle/>
          <a:p>
            <a:pPr algn="just"/>
            <a:r>
              <a:rPr lang="en-US" sz="3500" dirty="0"/>
              <a:t>There are many high level programming languages out there, such as Java, C, and C++. The good news is that all programming is high level. There are many similarities across languages. The main difference is the syntax, the available libraries, and how we use those libraries. Simply, a library is a collection of materials and ready-made codes that we can employ when we write our programs. If you are proficient in one language, you are capable of quickly picking up a new language in comparison to the time it took you to learn the language of origin.</a:t>
            </a:r>
            <a:endParaRPr lang="en-US" sz="3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3502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1.2 Why Learn Python?</a:t>
            </a:r>
            <a:endParaRPr lang="en-PH"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6</a:t>
            </a:fld>
            <a:endParaRPr lang="en-PH" dirty="0"/>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4" name="TextBox 13"/>
          <p:cNvSpPr txBox="1"/>
          <p:nvPr/>
        </p:nvSpPr>
        <p:spPr>
          <a:xfrm>
            <a:off x="260032" y="1216180"/>
            <a:ext cx="12221528" cy="5488026"/>
          </a:xfrm>
          <a:prstGeom prst="rect">
            <a:avLst/>
          </a:prstGeom>
          <a:noFill/>
        </p:spPr>
        <p:txBody>
          <a:bodyPr wrap="square" lIns="100950" tIns="50475" rIns="100950" bIns="50475" rtlCol="0">
            <a:spAutoFit/>
          </a:bodyPr>
          <a:lstStyle/>
          <a:p>
            <a:pPr algn="just"/>
            <a:r>
              <a:rPr lang="en-US" sz="3500" dirty="0"/>
              <a:t>Python is a wonderful programming language to learn if you're just getting started. One of the key features of this language is its simplicity, making it the ideal language for beginners to learn. Compared to other languages like C, most Python programs execute the same task with significantly less lines of code. As a result, there are fewer programming errors and less time is required for development.  Furthermore, Python may be applied to a wide range of tasks, including the creation of desktop applications, database applications, network programs, games, and even mobile applications. </a:t>
            </a:r>
            <a:endParaRPr lang="en-US" sz="3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3257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fontScale="90000"/>
          </a:bodyPr>
          <a:lstStyle/>
          <a:p>
            <a:r>
              <a:rPr lang="en-US" b="1" dirty="0"/>
              <a:t>1.3 Implementation of Python Environment</a:t>
            </a:r>
            <a:endParaRPr lang="en-PH"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7</a:t>
            </a:fld>
            <a:endParaRPr lang="en-PH" dirty="0"/>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4" name="TextBox 13"/>
          <p:cNvSpPr txBox="1"/>
          <p:nvPr/>
        </p:nvSpPr>
        <p:spPr>
          <a:xfrm>
            <a:off x="260032" y="1824264"/>
            <a:ext cx="12221528" cy="1717763"/>
          </a:xfrm>
          <a:prstGeom prst="rect">
            <a:avLst/>
          </a:prstGeom>
          <a:noFill/>
        </p:spPr>
        <p:txBody>
          <a:bodyPr wrap="square" lIns="100950" tIns="50475" rIns="100950" bIns="50475" rtlCol="0">
            <a:spAutoFit/>
          </a:bodyPr>
          <a:lstStyle/>
          <a:p>
            <a:pPr algn="just"/>
            <a:r>
              <a:rPr lang="en-US" sz="3500" dirty="0"/>
              <a:t>To check if you have python installed on a Windows PC, search in the start bar for Python or run the following on the Command Line (cmd.exe):</a:t>
            </a:r>
            <a:endParaRPr lang="en-US" sz="3500" dirty="0">
              <a:latin typeface="Arial" panose="020B0604020202020204" pitchFamily="34" charset="0"/>
              <a:cs typeface="Arial" panose="020B0604020202020204" pitchFamily="34" charset="0"/>
            </a:endParaRP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456390" y="3977640"/>
            <a:ext cx="12025170" cy="3246120"/>
          </a:xfrm>
          <a:prstGeom prst="rect">
            <a:avLst/>
          </a:prstGeom>
        </p:spPr>
      </p:pic>
    </p:spTree>
    <p:extLst>
      <p:ext uri="{BB962C8B-B14F-4D97-AF65-F5344CB8AC3E}">
        <p14:creationId xmlns:p14="http://schemas.microsoft.com/office/powerpoint/2010/main" val="306492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fontScale="90000"/>
          </a:bodyPr>
          <a:lstStyle/>
          <a:p>
            <a:r>
              <a:rPr lang="en-US" b="1" dirty="0"/>
              <a:t>1.3 Implementation of Python Environment</a:t>
            </a:r>
            <a:endParaRPr lang="en-PH"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8</a:t>
            </a:fld>
            <a:endParaRPr lang="en-PH" dirty="0"/>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4" name="TextBox 13"/>
          <p:cNvSpPr txBox="1"/>
          <p:nvPr/>
        </p:nvSpPr>
        <p:spPr>
          <a:xfrm>
            <a:off x="260032" y="1298484"/>
            <a:ext cx="12221528" cy="2256372"/>
          </a:xfrm>
          <a:prstGeom prst="rect">
            <a:avLst/>
          </a:prstGeom>
          <a:noFill/>
        </p:spPr>
        <p:txBody>
          <a:bodyPr wrap="square" lIns="100950" tIns="50475" rIns="100950" bIns="50475" rtlCol="0">
            <a:spAutoFit/>
          </a:bodyPr>
          <a:lstStyle/>
          <a:p>
            <a:r>
              <a:rPr lang="en-US" sz="3500" dirty="0"/>
              <a:t>When you do that and python is already installed, you should get the current version of your python. If not, you can download it for free from the following website: </a:t>
            </a:r>
            <a:r>
              <a:rPr lang="en-US" sz="3500" u="sng" dirty="0">
                <a:hlinkClick r:id="rId3"/>
              </a:rPr>
              <a:t>https://www.python.org/downloads/</a:t>
            </a:r>
            <a:r>
              <a:rPr lang="en-US" sz="3500" dirty="0"/>
              <a:t> and follow these steps.</a:t>
            </a:r>
          </a:p>
        </p:txBody>
      </p:sp>
      <p:sp>
        <p:nvSpPr>
          <p:cNvPr id="3" name="Rectangle 2"/>
          <p:cNvSpPr/>
          <p:nvPr/>
        </p:nvSpPr>
        <p:spPr>
          <a:xfrm>
            <a:off x="248233" y="3390900"/>
            <a:ext cx="436308" cy="1025266"/>
          </a:xfrm>
          <a:prstGeom prst="rect">
            <a:avLst/>
          </a:prstGeom>
          <a:noFill/>
        </p:spPr>
        <p:txBody>
          <a:bodyPr wrap="none" lIns="100950" tIns="50475" rIns="100950" bIns="50475">
            <a:spAutoFit/>
          </a:bodyPr>
          <a:lstStyle/>
          <a:p>
            <a:pPr algn="ctr"/>
            <a:r>
              <a:rPr lang="en-US" sz="60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a:t>
            </a:r>
          </a:p>
        </p:txBody>
      </p:sp>
      <p:sp>
        <p:nvSpPr>
          <p:cNvPr id="8" name="TextBox 7"/>
          <p:cNvSpPr txBox="1"/>
          <p:nvPr/>
        </p:nvSpPr>
        <p:spPr>
          <a:xfrm>
            <a:off x="1020127" y="3630966"/>
            <a:ext cx="10421303" cy="578990"/>
          </a:xfrm>
          <a:prstGeom prst="rect">
            <a:avLst/>
          </a:prstGeom>
          <a:noFill/>
        </p:spPr>
        <p:txBody>
          <a:bodyPr wrap="square" lIns="100950" tIns="50475" rIns="100950" bIns="50475" rtlCol="0">
            <a:spAutoFit/>
          </a:bodyPr>
          <a:lstStyle/>
          <a:p>
            <a:pPr lvl="0"/>
            <a:r>
              <a:rPr lang="en-US" sz="3100" b="1" i="1" dirty="0"/>
              <a:t>Click</a:t>
            </a:r>
            <a:r>
              <a:rPr lang="en-US" sz="3100" i="1" dirty="0"/>
              <a:t> on “Download Python 3.11.2”</a:t>
            </a:r>
          </a:p>
        </p:txBody>
      </p:sp>
      <p:pic>
        <p:nvPicPr>
          <p:cNvPr id="11" name="Picture 10"/>
          <p:cNvPicPr/>
          <p:nvPr/>
        </p:nvPicPr>
        <p:blipFill rotWithShape="1">
          <a:blip r:embed="rId4">
            <a:extLst>
              <a:ext uri="{28A0092B-C50C-407E-A947-70E740481C1C}">
                <a14:useLocalDpi xmlns:a14="http://schemas.microsoft.com/office/drawing/2010/main" val="0"/>
              </a:ext>
            </a:extLst>
          </a:blip>
          <a:srcRect b="9000"/>
          <a:stretch/>
        </p:blipFill>
        <p:spPr bwMode="auto">
          <a:xfrm>
            <a:off x="1020127" y="4209956"/>
            <a:ext cx="10581323" cy="352434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52627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fontScale="90000"/>
          </a:bodyPr>
          <a:lstStyle/>
          <a:p>
            <a:r>
              <a:rPr lang="en-US" b="1" dirty="0"/>
              <a:t>1.3 Implementation of Python Environment</a:t>
            </a:r>
            <a:endParaRPr lang="en-PH"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9</a:t>
            </a:fld>
            <a:endParaRPr lang="en-PH" dirty="0"/>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3" name="Rectangle 2"/>
          <p:cNvSpPr/>
          <p:nvPr/>
        </p:nvSpPr>
        <p:spPr>
          <a:xfrm>
            <a:off x="188121" y="1333500"/>
            <a:ext cx="556533" cy="1025266"/>
          </a:xfrm>
          <a:prstGeom prst="rect">
            <a:avLst/>
          </a:prstGeom>
          <a:noFill/>
        </p:spPr>
        <p:txBody>
          <a:bodyPr wrap="none" lIns="100950" tIns="50475" rIns="100950" bIns="50475">
            <a:spAutoFit/>
          </a:bodyPr>
          <a:lstStyle/>
          <a:p>
            <a:pPr algn="ctr"/>
            <a:r>
              <a:rPr lang="en-US" sz="60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2</a:t>
            </a:r>
          </a:p>
        </p:txBody>
      </p:sp>
      <p:sp>
        <p:nvSpPr>
          <p:cNvPr id="8" name="TextBox 7"/>
          <p:cNvSpPr txBox="1"/>
          <p:nvPr/>
        </p:nvSpPr>
        <p:spPr>
          <a:xfrm>
            <a:off x="1020127" y="1556638"/>
            <a:ext cx="10421303" cy="1086821"/>
          </a:xfrm>
          <a:prstGeom prst="rect">
            <a:avLst/>
          </a:prstGeom>
          <a:noFill/>
        </p:spPr>
        <p:txBody>
          <a:bodyPr wrap="square" lIns="100950" tIns="50475" rIns="100950" bIns="50475" rtlCol="0">
            <a:spAutoFit/>
          </a:bodyPr>
          <a:lstStyle/>
          <a:p>
            <a:pPr lvl="0"/>
            <a:r>
              <a:rPr lang="en-US" sz="3200" b="1" dirty="0"/>
              <a:t>Scroll down</a:t>
            </a:r>
            <a:r>
              <a:rPr lang="en-US" sz="3200" dirty="0"/>
              <a:t> towards the end of the page and you’ll see a table listing various installers for that version.</a:t>
            </a:r>
            <a:endParaRPr lang="en-US" sz="3100" dirty="0"/>
          </a:p>
        </p:txBody>
      </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1020127" y="2799714"/>
            <a:ext cx="10421303" cy="3943985"/>
          </a:xfrm>
          <a:prstGeom prst="rect">
            <a:avLst/>
          </a:prstGeom>
        </p:spPr>
      </p:pic>
      <p:sp>
        <p:nvSpPr>
          <p:cNvPr id="11" name="TextBox 10"/>
          <p:cNvSpPr txBox="1"/>
          <p:nvPr/>
        </p:nvSpPr>
        <p:spPr>
          <a:xfrm>
            <a:off x="1001076" y="6814438"/>
            <a:ext cx="10421303" cy="594378"/>
          </a:xfrm>
          <a:prstGeom prst="rect">
            <a:avLst/>
          </a:prstGeom>
          <a:noFill/>
        </p:spPr>
        <p:txBody>
          <a:bodyPr wrap="square" lIns="100950" tIns="50475" rIns="100950" bIns="50475" rtlCol="0">
            <a:spAutoFit/>
          </a:bodyPr>
          <a:lstStyle/>
          <a:p>
            <a:pPr lvl="0"/>
            <a:r>
              <a:rPr lang="en-US" sz="3200" i="1" dirty="0"/>
              <a:t>Wait for the download to start.</a:t>
            </a:r>
            <a:endParaRPr lang="en-US" sz="3100" i="1" dirty="0"/>
          </a:p>
        </p:txBody>
      </p:sp>
    </p:spTree>
    <p:extLst>
      <p:ext uri="{BB962C8B-B14F-4D97-AF65-F5344CB8AC3E}">
        <p14:creationId xmlns:p14="http://schemas.microsoft.com/office/powerpoint/2010/main" val="249332625"/>
      </p:ext>
    </p:extLst>
  </p:cSld>
  <p:clrMapOvr>
    <a:masterClrMapping/>
  </p:clrMapOvr>
</p:sld>
</file>

<file path=ppt/theme/theme1.xml><?xml version="1.0" encoding="utf-8"?>
<a:theme xmlns:a="http://schemas.openxmlformats.org/drawingml/2006/main" name="Adora - Template">
  <a:themeElements>
    <a:clrScheme name="Custom 7">
      <a:dk1>
        <a:sysClr val="windowText" lastClr="000000"/>
      </a:dk1>
      <a:lt1>
        <a:sysClr val="window" lastClr="FFFFFF"/>
      </a:lt1>
      <a:dk2>
        <a:srgbClr val="44546A"/>
      </a:dk2>
      <a:lt2>
        <a:srgbClr val="E7E6E6"/>
      </a:lt2>
      <a:accent1>
        <a:srgbClr val="F4B183"/>
      </a:accent1>
      <a:accent2>
        <a:srgbClr val="ED7D31"/>
      </a:accent2>
      <a:accent3>
        <a:srgbClr val="A5A5A5"/>
      </a:accent3>
      <a:accent4>
        <a:srgbClr val="FFC000"/>
      </a:accent4>
      <a:accent5>
        <a:srgbClr val="C55A11"/>
      </a:accent5>
      <a:accent6>
        <a:srgbClr val="70AD47"/>
      </a:accent6>
      <a:hlink>
        <a:srgbClr val="0563C1"/>
      </a:hlink>
      <a:folHlink>
        <a:srgbClr val="954F72"/>
      </a:folHlink>
    </a:clrScheme>
    <a:fontScheme name="Bahnschrift">
      <a:majorFont>
        <a:latin typeface="Bahnschrift SemiBold"/>
        <a:ea typeface=""/>
        <a:cs typeface=""/>
      </a:majorFont>
      <a:minorFont>
        <a:latin typeface="Bahnschrift Light Semi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A-Template" id="{CFD243A6-8551-4530-834B-B27F13F708F2}" vid="{B84FD5FF-CA63-41B1-8E2A-E6F33AF28A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3113A595FC6D544A7B2E756E45184D3" ma:contentTypeVersion="11" ma:contentTypeDescription="Create a new document." ma:contentTypeScope="" ma:versionID="c026258fc917206951f691505cd60d9a">
  <xsd:schema xmlns:xsd="http://www.w3.org/2001/XMLSchema" xmlns:xs="http://www.w3.org/2001/XMLSchema" xmlns:p="http://schemas.microsoft.com/office/2006/metadata/properties" xmlns:ns2="fd3eef48-d270-4425-9136-9916a912f45f" xmlns:ns3="9dca8a34-52ec-4115-a37f-b9e7f2c5cb55" targetNamespace="http://schemas.microsoft.com/office/2006/metadata/properties" ma:root="true" ma:fieldsID="7e7dd436209d40f0a36d437ed1d7290d" ns2:_="" ns3:_="">
    <xsd:import namespace="fd3eef48-d270-4425-9136-9916a912f45f"/>
    <xsd:import namespace="9dca8a34-52ec-4115-a37f-b9e7f2c5cb55"/>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3eef48-d270-4425-9136-9916a912f4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dca8a34-52ec-4115-a37f-b9e7f2c5cb55"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6E14FBB-9B5A-469A-BE6C-6F99CE3661A0}">
  <ds:schemaRefs>
    <ds:schemaRef ds:uri="http://schemas.microsoft.com/sharepoint/v3/contenttype/forms"/>
  </ds:schemaRefs>
</ds:datastoreItem>
</file>

<file path=customXml/itemProps2.xml><?xml version="1.0" encoding="utf-8"?>
<ds:datastoreItem xmlns:ds="http://schemas.openxmlformats.org/officeDocument/2006/customXml" ds:itemID="{0A117D49-D34D-4FD0-B954-789A6687C397}">
  <ds:schemaRefs>
    <ds:schemaRef ds:uri="9dca8a34-52ec-4115-a37f-b9e7f2c5cb55"/>
    <ds:schemaRef ds:uri="fd3eef48-d270-4425-9136-9916a912f45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6AD7F40-8319-4FF6-8922-30C74FCAE4D3}">
  <ds:schemaRefs>
    <ds:schemaRef ds:uri="9dca8a34-52ec-4115-a37f-b9e7f2c5cb55"/>
    <ds:schemaRef ds:uri="http://schemas.openxmlformats.org/package/2006/metadata/core-properties"/>
    <ds:schemaRef ds:uri="http://purl.org/dc/dcmitype/"/>
    <ds:schemaRef ds:uri="fd3eef48-d270-4425-9136-9916a912f45f"/>
    <ds:schemaRef ds:uri="http://purl.org/dc/elements/1.1/"/>
    <ds:schemaRef ds:uri="http://schemas.microsoft.com/office/2006/metadata/properties"/>
    <ds:schemaRef ds:uri="http://schemas.microsoft.com/office/2006/documentManagement/types"/>
    <ds:schemaRef ds:uri="http://purl.org/dc/term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Adora - Template</Template>
  <TotalTime>1077</TotalTime>
  <Words>1215</Words>
  <Application>Microsoft Office PowerPoint</Application>
  <PresentationFormat>Custom</PresentationFormat>
  <Paragraphs>112</Paragraphs>
  <Slides>17</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Bahnschrift Light SemiCondensed</vt:lpstr>
      <vt:lpstr>Bahnschrift SemiBold</vt:lpstr>
      <vt:lpstr>Calibri</vt:lpstr>
      <vt:lpstr>Wingdings</vt:lpstr>
      <vt:lpstr>Adora - Template</vt:lpstr>
      <vt:lpstr>Python Programming Fundamentals</vt:lpstr>
      <vt:lpstr>MODULE OVERVIEW</vt:lpstr>
      <vt:lpstr>MODULE LEARNING OBJECTIVES</vt:lpstr>
      <vt:lpstr>1.1 What is Python?</vt:lpstr>
      <vt:lpstr>1.2 Why Learn Python?</vt:lpstr>
      <vt:lpstr>1.2 Why Learn Python?</vt:lpstr>
      <vt:lpstr>1.3 Implementation of Python Environment</vt:lpstr>
      <vt:lpstr>1.3 Implementation of Python Environment</vt:lpstr>
      <vt:lpstr>1.3 Implementation of Python Environment</vt:lpstr>
      <vt:lpstr>1.3.1 Installation</vt:lpstr>
      <vt:lpstr>1.3.1 Installation</vt:lpstr>
      <vt:lpstr>1.3.1 Installation</vt:lpstr>
      <vt:lpstr>1.3 Installation</vt:lpstr>
      <vt:lpstr>1.3.2 Python Programming in Visual Studio Code (VSCode)</vt:lpstr>
      <vt:lpstr>1.3.2 Python Programming in Visual Studio Code (VSCode)</vt:lpstr>
      <vt:lpstr>1.3.2 Python Programming in Visual Studio Code (VSCode)</vt:lpstr>
      <vt:lpstr>1.3.2 Python Programming in Visual Studio Code (VSCode)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Pauline Roa</dc:creator>
  <cp:lastModifiedBy>Mark Denver Adora</cp:lastModifiedBy>
  <cp:revision>137</cp:revision>
  <dcterms:created xsi:type="dcterms:W3CDTF">2021-03-22T00:32:14Z</dcterms:created>
  <dcterms:modified xsi:type="dcterms:W3CDTF">2024-08-25T08:22:29Z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0x01010063113A595FC6D544A7B2E756E45184D3</vt:lpwstr>
  </property>
</Properties>
</file>