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7"/>
  </p:notesMasterIdLst>
  <p:sldIdLst>
    <p:sldId id="352" r:id="rId2"/>
    <p:sldId id="351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8" r:id="rId17"/>
    <p:sldId id="369" r:id="rId18"/>
    <p:sldId id="372" r:id="rId19"/>
    <p:sldId id="373" r:id="rId20"/>
    <p:sldId id="374" r:id="rId21"/>
    <p:sldId id="375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0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2" autoAdjust="0"/>
  </p:normalViewPr>
  <p:slideViewPr>
    <p:cSldViewPr>
      <p:cViewPr varScale="1">
        <p:scale>
          <a:sx n="96" d="100"/>
          <a:sy n="96" d="100"/>
        </p:scale>
        <p:origin x="106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3177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This will cause an error because "</a:t>
            </a:r>
            <a:r>
              <a:rPr lang="en-US" sz="1100" dirty="0" err="1">
                <a:solidFill>
                  <a:schemeClr val="bg1"/>
                </a:solidFill>
              </a:rPr>
              <a:t>thisdict</a:t>
            </a:r>
            <a:r>
              <a:rPr lang="en-US" sz="1100" dirty="0">
                <a:solidFill>
                  <a:schemeClr val="bg1"/>
                </a:solidFill>
              </a:rPr>
              <a:t>" no longer exists.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361950"/>
            <a:ext cx="6400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dirty="0"/>
              <a:t>Dictionaries</a:t>
            </a:r>
            <a:endParaRPr sz="6600" dirty="0"/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380996" y="1276350"/>
            <a:ext cx="7924803" cy="2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/>
              <a:t>is an </a:t>
            </a:r>
            <a:r>
              <a:rPr lang="en-US" sz="2400" b="1" dirty="0"/>
              <a:t>ordered set of a key-value pair</a:t>
            </a:r>
            <a:r>
              <a:rPr lang="en-US" sz="2400" dirty="0"/>
              <a:t> of items. A key can hold any primitive data type whereas value is an arbitrary Python object.</a:t>
            </a:r>
          </a:p>
          <a:p>
            <a:pPr algn="just"/>
            <a:r>
              <a:rPr lang="en-US" sz="2400" dirty="0"/>
              <a:t>The entries in the dictionary are separated with the comma and enclosed in the curly braces { , }.</a:t>
            </a:r>
          </a:p>
        </p:txBody>
      </p:sp>
    </p:spTree>
    <p:extLst>
      <p:ext uri="{BB962C8B-B14F-4D97-AF65-F5344CB8AC3E}">
        <p14:creationId xmlns:p14="http://schemas.microsoft.com/office/powerpoint/2010/main" val="26732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1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values() method will return a list of all the values in the dictionary.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386" y="1639143"/>
            <a:ext cx="275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dict_values</a:t>
            </a:r>
            <a:r>
              <a:rPr lang="en-US" sz="1800" dirty="0">
                <a:solidFill>
                  <a:schemeClr val="bg1"/>
                </a:solidFill>
              </a:rPr>
              <a:t>(['Ford', 'Mustang', 1964])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x = </a:t>
            </a:r>
            <a:r>
              <a:rPr lang="en-US" sz="1800" dirty="0" err="1">
                <a:solidFill>
                  <a:schemeClr val="bg1"/>
                </a:solidFill>
              </a:rPr>
              <a:t>thisdict.values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print(x)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1504950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 list of the keys is a </a:t>
            </a:r>
            <a:r>
              <a:rPr lang="en-US" sz="2400" i="1" dirty="0"/>
              <a:t>view</a:t>
            </a:r>
            <a:r>
              <a:rPr lang="en-US" sz="2400" dirty="0"/>
              <a:t> of the dictionary, meaning that any changes done to the dictionary will be reflected in the keys list.</a:t>
            </a:r>
          </a:p>
        </p:txBody>
      </p:sp>
    </p:spTree>
    <p:extLst>
      <p:ext uri="{BB962C8B-B14F-4D97-AF65-F5344CB8AC3E}">
        <p14:creationId xmlns:p14="http://schemas.microsoft.com/office/powerpoint/2010/main" val="20282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1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Make a change in the original dictionary, and see that the values list gets updated as well: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494532"/>
            <a:ext cx="4351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Output: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dict_values</a:t>
            </a:r>
            <a:r>
              <a:rPr lang="en-US" sz="1600" dirty="0">
                <a:solidFill>
                  <a:schemeClr val="bg1"/>
                </a:solidFill>
              </a:rPr>
              <a:t>(['Ford', 'Mustang', 1964])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dict_values</a:t>
            </a:r>
            <a:r>
              <a:rPr lang="en-US" sz="1600" dirty="0">
                <a:solidFill>
                  <a:schemeClr val="bg1"/>
                </a:solidFill>
              </a:rPr>
              <a:t>(['Ford', 'Mustang', 2020])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 = {</a:t>
            </a:r>
          </a:p>
          <a:p>
            <a:r>
              <a:rPr lang="en-US" dirty="0">
                <a:solidFill>
                  <a:schemeClr val="bg1"/>
                </a:solidFill>
              </a:rPr>
              <a:t>"brand": "Ford",</a:t>
            </a:r>
          </a:p>
          <a:p>
            <a:r>
              <a:rPr lang="en-US" dirty="0">
                <a:solidFill>
                  <a:schemeClr val="bg1"/>
                </a:solidFill>
              </a:rPr>
              <a:t>"model": "Mustang",</a:t>
            </a:r>
          </a:p>
          <a:p>
            <a:r>
              <a:rPr lang="en-US" dirty="0">
                <a:solidFill>
                  <a:schemeClr val="bg1"/>
                </a:solidFill>
              </a:rPr>
              <a:t>"year": 1964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en-US" dirty="0" err="1">
                <a:solidFill>
                  <a:schemeClr val="bg1"/>
                </a:solidFill>
              </a:rPr>
              <a:t>car.values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print(x) #before the change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car["year"] =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print(x) #after the change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1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items() method will return each item in a dictionary, as tuples in a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494532"/>
            <a:ext cx="4351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Output: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dict_items</a:t>
            </a:r>
            <a:r>
              <a:rPr lang="en-US" sz="1600" dirty="0">
                <a:solidFill>
                  <a:schemeClr val="bg1"/>
                </a:solidFill>
              </a:rPr>
              <a:t>([('brand', 'Ford'), ('model', 'Mustang'), ('year', 1964)])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Example: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thisdict</a:t>
            </a:r>
            <a:r>
              <a:rPr lang="en-US" sz="16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x = </a:t>
            </a:r>
            <a:r>
              <a:rPr lang="en-US" sz="1600" dirty="0" err="1">
                <a:solidFill>
                  <a:schemeClr val="bg1"/>
                </a:solidFill>
              </a:rPr>
              <a:t>thisdict.items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print(x)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1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Make a change in the original dictionary, and see that the items list gets updated as well: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49453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Output: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dict_items</a:t>
            </a:r>
            <a:r>
              <a:rPr lang="en-US" sz="1600" dirty="0">
                <a:solidFill>
                  <a:schemeClr val="bg1"/>
                </a:solidFill>
              </a:rPr>
              <a:t>([('brand', 'Ford'), ('model', 'Mustang'), ('year', 1964)])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dict_items</a:t>
            </a:r>
            <a:r>
              <a:rPr lang="en-US" sz="1600" dirty="0">
                <a:solidFill>
                  <a:schemeClr val="bg1"/>
                </a:solidFill>
              </a:rPr>
              <a:t>([('brand', 'Ford'), ('model', 'Mustang'), ('year', 2020)])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 = {</a:t>
            </a:r>
          </a:p>
          <a:p>
            <a:r>
              <a:rPr lang="en-US" dirty="0">
                <a:solidFill>
                  <a:schemeClr val="bg1"/>
                </a:solidFill>
              </a:rPr>
              <a:t>"brand": "Ford",</a:t>
            </a:r>
          </a:p>
          <a:p>
            <a:r>
              <a:rPr lang="en-US" dirty="0">
                <a:solidFill>
                  <a:schemeClr val="bg1"/>
                </a:solidFill>
              </a:rPr>
              <a:t>"model": "Mustang",</a:t>
            </a:r>
          </a:p>
          <a:p>
            <a:r>
              <a:rPr lang="en-US" dirty="0">
                <a:solidFill>
                  <a:schemeClr val="bg1"/>
                </a:solidFill>
              </a:rPr>
              <a:t>"year": 1964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en-US" dirty="0" err="1">
                <a:solidFill>
                  <a:schemeClr val="bg1"/>
                </a:solidFill>
              </a:rPr>
              <a:t>car.items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print(x) #before the change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car["year"] =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print(x) #after the change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Change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1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You can change the value of a specific item by referring to its key name: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494532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2018}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["year"] = 2018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Change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1352550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update() method will update the dictionary with the items from the given argument.</a:t>
            </a:r>
          </a:p>
          <a:p>
            <a:r>
              <a:rPr lang="en-US" sz="2400" dirty="0"/>
              <a:t>The argument must be a dictionary, or an </a:t>
            </a:r>
            <a:r>
              <a:rPr lang="en-US" sz="2400" dirty="0" err="1"/>
              <a:t>iterable</a:t>
            </a:r>
            <a:r>
              <a:rPr lang="en-US" sz="2400" dirty="0"/>
              <a:t> object with </a:t>
            </a:r>
            <a:r>
              <a:rPr lang="en-US" sz="2400" dirty="0" err="1"/>
              <a:t>key:value</a:t>
            </a:r>
            <a:r>
              <a:rPr lang="en-US" sz="2400" dirty="0"/>
              <a:t> pairs.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219075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2020}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2196227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thisdict.update</a:t>
            </a:r>
            <a:r>
              <a:rPr lang="en-US" sz="1800" dirty="0">
                <a:solidFill>
                  <a:schemeClr val="bg1"/>
                </a:solidFill>
              </a:rPr>
              <a:t>({"year": 2020})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Add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85303" y="666750"/>
            <a:ext cx="853440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Adding an item to the dictionary is done by using a new index key and assigning a value to it: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177" y="1863356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1964, 'color': 'red'}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80975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["color"] = "red"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Remove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438150"/>
            <a:ext cx="853440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There are several methods to remove items from a dictionary:</a:t>
            </a:r>
          </a:p>
          <a:p>
            <a:r>
              <a:rPr lang="en-US" sz="2400" dirty="0"/>
              <a:t>The pop() method removes the item with the specified key name: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177" y="2144382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'year': 1964}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2126218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thisdict.pop</a:t>
            </a:r>
            <a:r>
              <a:rPr lang="en-US" sz="1800" dirty="0">
                <a:solidFill>
                  <a:schemeClr val="bg1"/>
                </a:solidFill>
              </a:rPr>
              <a:t>("model")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Remove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4381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</a:t>
            </a:r>
            <a:r>
              <a:rPr lang="en-US" sz="2400" dirty="0" err="1"/>
              <a:t>popitem</a:t>
            </a:r>
            <a:r>
              <a:rPr lang="en-US" sz="2400" dirty="0"/>
              <a:t>() method removes the last inserted item (in versions before 3.7, a random item is removed instead):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177" y="2144382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2126218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thisdict.popitem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9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8510" y="1047750"/>
            <a:ext cx="275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20" y="1002437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["brand"])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7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Remove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del keyword removes the item with the specified key name: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177" y="196215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'year': 1964}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del 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["model"]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2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Remove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del keyword can also delete the dictionary completely: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581150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del 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6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Remove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clear() method empties the dictionary: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177" y="196215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thisdict.clear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666750"/>
            <a:ext cx="853440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/>
              <a:t>You can loop through a dictionary by using a for loop.</a:t>
            </a:r>
          </a:p>
          <a:p>
            <a:pPr algn="just"/>
            <a:r>
              <a:rPr lang="en-US" sz="2400" dirty="0"/>
              <a:t>When looping through a dictionary, the return value are the </a:t>
            </a:r>
            <a:r>
              <a:rPr lang="en-US" sz="2400" i="1" dirty="0"/>
              <a:t>keys</a:t>
            </a:r>
            <a:r>
              <a:rPr lang="en-US" sz="2400" dirty="0"/>
              <a:t> of the dictionary, but there are methods to return the </a:t>
            </a:r>
            <a:r>
              <a:rPr lang="en-US" sz="2400" i="1" dirty="0"/>
              <a:t>values</a:t>
            </a:r>
            <a:r>
              <a:rPr lang="en-US" sz="2400" dirty="0"/>
              <a:t> as well.</a:t>
            </a:r>
          </a:p>
        </p:txBody>
      </p:sp>
    </p:spTree>
    <p:extLst>
      <p:ext uri="{BB962C8B-B14F-4D97-AF65-F5344CB8AC3E}">
        <p14:creationId xmlns:p14="http://schemas.microsoft.com/office/powerpoint/2010/main" val="39071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Print all key names in the dictionary, one by one: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brand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model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year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x in 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1354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Print all </a:t>
            </a:r>
            <a:r>
              <a:rPr lang="en-US" sz="2400" i="1" dirty="0"/>
              <a:t>values</a:t>
            </a:r>
            <a:r>
              <a:rPr lang="en-US" sz="2400" dirty="0"/>
              <a:t> in the dictionary, one by one: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Ford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Mustang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1964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x in 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[x])</a:t>
            </a:r>
          </a:p>
        </p:txBody>
      </p:sp>
    </p:spTree>
    <p:extLst>
      <p:ext uri="{BB962C8B-B14F-4D97-AF65-F5344CB8AC3E}">
        <p14:creationId xmlns:p14="http://schemas.microsoft.com/office/powerpoint/2010/main" val="3481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You can also use the values() method to return values of a dictionary: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Ford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Mustang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1964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x in </a:t>
            </a:r>
            <a:r>
              <a:rPr lang="en-US" sz="1800" dirty="0" err="1">
                <a:solidFill>
                  <a:schemeClr val="bg1"/>
                </a:solidFill>
              </a:rPr>
              <a:t>thisdict.values</a:t>
            </a:r>
            <a:r>
              <a:rPr lang="en-US" sz="18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28443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You can use the keys() method to return the keys of a dictionary: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brand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model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year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x in </a:t>
            </a:r>
            <a:r>
              <a:rPr lang="en-US" sz="1800" dirty="0" err="1">
                <a:solidFill>
                  <a:schemeClr val="bg1"/>
                </a:solidFill>
              </a:rPr>
              <a:t>thisdict.keys</a:t>
            </a:r>
            <a:r>
              <a:rPr lang="en-US" sz="18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742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Loop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Loop through both </a:t>
            </a:r>
            <a:r>
              <a:rPr lang="en-US" sz="2400" i="1" dirty="0"/>
              <a:t>keys</a:t>
            </a:r>
            <a:r>
              <a:rPr lang="en-US" sz="2400" dirty="0"/>
              <a:t> and </a:t>
            </a:r>
            <a:r>
              <a:rPr lang="en-US" sz="2400" i="1" dirty="0"/>
              <a:t>values</a:t>
            </a:r>
            <a:r>
              <a:rPr lang="en-US" sz="2400" dirty="0"/>
              <a:t>, by using the items() 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brand Ford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model Mustang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year 1964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x, y in </a:t>
            </a:r>
            <a:r>
              <a:rPr lang="en-US" sz="1800" dirty="0" err="1">
                <a:solidFill>
                  <a:schemeClr val="bg1"/>
                </a:solidFill>
              </a:rPr>
              <a:t>thisdict.items</a:t>
            </a:r>
            <a:r>
              <a:rPr lang="en-US" sz="18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print(x, y)</a:t>
            </a:r>
          </a:p>
        </p:txBody>
      </p:sp>
    </p:spTree>
    <p:extLst>
      <p:ext uri="{BB962C8B-B14F-4D97-AF65-F5344CB8AC3E}">
        <p14:creationId xmlns:p14="http://schemas.microsoft.com/office/powerpoint/2010/main" val="41869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Copy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600" y="1809750"/>
            <a:ext cx="85344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 dirty="0"/>
              <a:t>You cannot copy a dictionary simply by typing dict2 = dict1, because: dict2 will only be a </a:t>
            </a:r>
            <a:r>
              <a:rPr lang="en-US" sz="2400" i="1" dirty="0"/>
              <a:t>reference</a:t>
            </a:r>
            <a:r>
              <a:rPr lang="en-US" sz="2400" dirty="0"/>
              <a:t> to dict1, and changes made in dict1 will automatically also be made in dict2.</a:t>
            </a:r>
          </a:p>
          <a:p>
            <a:pPr algn="just"/>
            <a:r>
              <a:rPr lang="en-US" sz="2400" dirty="0"/>
              <a:t>There are ways to make a copy, one way is to use the built-in Dictionary method copy().</a:t>
            </a:r>
          </a:p>
        </p:txBody>
      </p:sp>
    </p:spTree>
    <p:extLst>
      <p:ext uri="{BB962C8B-B14F-4D97-AF65-F5344CB8AC3E}">
        <p14:creationId xmlns:p14="http://schemas.microsoft.com/office/powerpoint/2010/main" val="42068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3815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When we say that dictionaries are unordered, it means that the items does not have a defined order, you cannot refer to an item by using an index.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Dictionaries are changeable, meaning that we can change, add or remove items after the dictionary has been created.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Dictionaries cannot have two items with the same key:</a:t>
            </a:r>
          </a:p>
        </p:txBody>
      </p:sp>
    </p:spTree>
    <p:extLst>
      <p:ext uri="{BB962C8B-B14F-4D97-AF65-F5344CB8AC3E}">
        <p14:creationId xmlns:p14="http://schemas.microsoft.com/office/powerpoint/2010/main" val="14449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Copy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514350"/>
            <a:ext cx="853440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Make a copy of a dictionary with the copy() 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1964}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mydict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thisdict.copy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mydict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8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Copy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666750"/>
            <a:ext cx="853440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Another way to make a copy is to use the built-in function </a:t>
            </a:r>
            <a:r>
              <a:rPr lang="en-US" sz="2400" dirty="0" err="1"/>
              <a:t>dict</a:t>
            </a:r>
            <a:r>
              <a:rPr lang="en-US" sz="2400" dirty="0"/>
              <a:t>().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1964}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093" y="1967627"/>
            <a:ext cx="3428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mydict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dict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mydict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Nested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666750"/>
            <a:ext cx="853440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A dictionary can contain dictionaries, this is called nested dictionaries.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{'child1': {'name': 'Emil', 'year': 2004}, 'child2': {'name': 'Tobias', 'year': 2007}, 'child3': {'name': 'Linus', 'year': 2011}}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368942"/>
            <a:ext cx="34289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Example: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myfamily</a:t>
            </a:r>
            <a:r>
              <a:rPr lang="en-US" sz="12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"child1" :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"name" : "Emil",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"year" : 2004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"child2" :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"name" : "Tobias",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"year" : 2007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"child3" :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"name" : "Linus",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"year" : 2011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print(</a:t>
            </a:r>
            <a:r>
              <a:rPr lang="en-US" sz="1200" dirty="0" err="1">
                <a:solidFill>
                  <a:schemeClr val="bg1"/>
                </a:solidFill>
              </a:rPr>
              <a:t>myfamily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9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Nested Dictionaries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666750"/>
            <a:ext cx="85344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Or, if you want to add three dictionaries into a new dictionary: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96215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r>
              <a:rPr lang="en-US" sz="1800" dirty="0">
                <a:solidFill>
                  <a:schemeClr val="bg1"/>
                </a:solidFill>
              </a:rPr>
              <a:t>{'child1': {'name': 'Emil', 'year': 2004}, 'child2': {'name': 'Tobias', 'year': 2007}, 'child3': {'name': 'Linus', 'year': 2011}}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78" y="1159966"/>
            <a:ext cx="3428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Example: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child1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"name" : "Emil",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"year" : 2004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child2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"name" : "Tobias",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"year" : 2007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child3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"name" : "Linus",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"year" : 2011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myfamily</a:t>
            </a:r>
            <a:r>
              <a:rPr lang="en-US" sz="12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"child1" : child1,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"child2" : child2,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"child3" : child3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print(</a:t>
            </a:r>
            <a:r>
              <a:rPr lang="en-US" sz="1200" dirty="0" err="1">
                <a:solidFill>
                  <a:schemeClr val="bg1"/>
                </a:solidFill>
              </a:rPr>
              <a:t>myfamily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4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Dictionary Methods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48093" y="666750"/>
            <a:ext cx="85344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Python has a set of built-in methods that you can use on dictionaries.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4661"/>
              </p:ext>
            </p:extLst>
          </p:nvPr>
        </p:nvGraphicFramePr>
        <p:xfrm>
          <a:off x="457198" y="1329628"/>
          <a:ext cx="8325298" cy="3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Removes all the elements from the dictionary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Returns a copy of the dictionary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get()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Returns the value of the specified key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items()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keys()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Returns a list containing the dictionary's keys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Removes the element with the specified key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popitem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Removes the last inserted key-value pair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values()</a:t>
                      </a:r>
                    </a:p>
                  </a:txBody>
                  <a:tcPr marL="95427" marR="47714" marT="47714" marB="477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47714" marR="47714" marT="47714" marB="47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3505200" y="1962150"/>
            <a:ext cx="20574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dirty="0"/>
              <a:t>END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5751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8510" y="1047750"/>
            <a:ext cx="275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'model': 'Mustang', 'year': 2020}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20" y="1002437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 {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"brand": "Ford",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"model": "Mustang",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1964,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"year": 2020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3619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dirty="0"/>
              <a:t>Dictionary Length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380996" y="1123950"/>
            <a:ext cx="6722165" cy="102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To determine how many items a dictionary has, use the </a:t>
            </a:r>
            <a:r>
              <a:rPr lang="en-US" sz="2400" dirty="0" err="1"/>
              <a:t>len</a:t>
            </a:r>
            <a:r>
              <a:rPr lang="en-US" sz="2400" dirty="0"/>
              <a:t>() 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386" y="2199616"/>
            <a:ext cx="275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2154303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2020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len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3619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Dictionary Items - Data Types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380996" y="1123950"/>
            <a:ext cx="6722165" cy="102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 values in dictionary items can be of any data type: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386" y="2199616"/>
            <a:ext cx="275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{'brand': 'Ford', 'electric': False, 'year': 1964, 'colors': ['red', 'white', 'blue']}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2154303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"electric": False,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"colors": ["red", "white", "blue"]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380995" y="438150"/>
            <a:ext cx="8534404" cy="102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You can access the items of a dictionary by referring to its key name, inside square brackets: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386" y="1639143"/>
            <a:ext cx="275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Mustang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9383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x = </a:t>
            </a:r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["model"]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print(x)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380995" y="438150"/>
            <a:ext cx="8534404" cy="102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There is also a method called get() that will give you the same result: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386" y="1639143"/>
            <a:ext cx="275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Mustang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9383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	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x = </a:t>
            </a:r>
            <a:r>
              <a:rPr lang="en-US" sz="1800" dirty="0" err="1">
                <a:solidFill>
                  <a:schemeClr val="bg1"/>
                </a:solidFill>
              </a:rPr>
              <a:t>thisdict.get</a:t>
            </a:r>
            <a:r>
              <a:rPr lang="en-US" sz="1800" dirty="0">
                <a:solidFill>
                  <a:schemeClr val="bg1"/>
                </a:solidFill>
              </a:rPr>
              <a:t>("model")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print(x)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228600" y="-232350"/>
            <a:ext cx="83058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- Access Dictionary Items</a:t>
            </a:r>
          </a:p>
        </p:txBody>
      </p:sp>
      <p:sp>
        <p:nvSpPr>
          <p:cNvPr id="3" name="Google Shape;475;p62"/>
          <p:cNvSpPr txBox="1">
            <a:spLocks/>
          </p:cNvSpPr>
          <p:nvPr/>
        </p:nvSpPr>
        <p:spPr>
          <a:xfrm flipH="1">
            <a:off x="228596" y="666750"/>
            <a:ext cx="853440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The keys() method will return a list of all the keys in the dictionary.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73386" y="1639143"/>
            <a:ext cx="275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dict_keys</a:t>
            </a:r>
            <a:r>
              <a:rPr lang="en-US" sz="1800" dirty="0">
                <a:solidFill>
                  <a:schemeClr val="bg1"/>
                </a:solidFill>
              </a:rPr>
              <a:t>(['brand', 'model', 'year'])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6" y="150495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thisdict</a:t>
            </a:r>
            <a:r>
              <a:rPr lang="en-US" sz="18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"brand": "Ford",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"model": "Mustang",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"year": 1964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x = </a:t>
            </a:r>
            <a:r>
              <a:rPr lang="en-US" sz="1800" dirty="0" err="1">
                <a:solidFill>
                  <a:schemeClr val="bg1"/>
                </a:solidFill>
              </a:rPr>
              <a:t>thisdict.keys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print(x)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Adora - Template</Template>
  <TotalTime>1596</TotalTime>
  <Words>2459</Words>
  <Application>Microsoft Office PowerPoint</Application>
  <PresentationFormat>On-screen Show (16:9)</PresentationFormat>
  <Paragraphs>423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Fira Sans Extra Condensed Medium</vt:lpstr>
      <vt:lpstr>Roboto Condensed Light</vt:lpstr>
      <vt:lpstr>Squada One</vt:lpstr>
      <vt:lpstr>Tech Startup by Slidesgo</vt:lpstr>
      <vt:lpstr>Dictionaries</vt:lpstr>
      <vt:lpstr>PowerPoint Presentation</vt:lpstr>
      <vt:lpstr>PowerPoint Presentation</vt:lpstr>
      <vt:lpstr>PowerPoint Presentation</vt:lpstr>
      <vt:lpstr>Dictionary Length</vt:lpstr>
      <vt:lpstr>Dictionary Items - Data Types</vt:lpstr>
      <vt:lpstr>Python - Access Dictionary Items</vt:lpstr>
      <vt:lpstr>Python - Access Dictionary Items</vt:lpstr>
      <vt:lpstr>Python - Access Dictionary Items</vt:lpstr>
      <vt:lpstr>Python - Access Dictionary Items</vt:lpstr>
      <vt:lpstr>Python - Access Dictionary Items</vt:lpstr>
      <vt:lpstr>Python - Access Dictionary Items</vt:lpstr>
      <vt:lpstr>Python - Access Dictionary Items</vt:lpstr>
      <vt:lpstr>Python - Access Dictionary Items</vt:lpstr>
      <vt:lpstr>Python - Change Dictionary Items</vt:lpstr>
      <vt:lpstr>Python - Change Dictionary Items</vt:lpstr>
      <vt:lpstr>Python - Add Dictionary Items</vt:lpstr>
      <vt:lpstr>Python - Remove Dictionary Items</vt:lpstr>
      <vt:lpstr>Python - Remove Dictionary Items</vt:lpstr>
      <vt:lpstr>Python - Remove Dictionary Items</vt:lpstr>
      <vt:lpstr>Python - Remove Dictionary Items</vt:lpstr>
      <vt:lpstr>Python - Remove Dictionary Items</vt:lpstr>
      <vt:lpstr>Python - Loop Dictionaries</vt:lpstr>
      <vt:lpstr>Python - Loop Dictionaries</vt:lpstr>
      <vt:lpstr>Python - Loop Dictionaries</vt:lpstr>
      <vt:lpstr>Python - Loop Dictionaries</vt:lpstr>
      <vt:lpstr>Python - Loop Dictionaries</vt:lpstr>
      <vt:lpstr>Python - Loop Dictionaries</vt:lpstr>
      <vt:lpstr>Python - Copy Dictionaries</vt:lpstr>
      <vt:lpstr>Python - Copy Dictionaries</vt:lpstr>
      <vt:lpstr>Python - Copy Dictionaries</vt:lpstr>
      <vt:lpstr>Python - Nested Dictionaries</vt:lpstr>
      <vt:lpstr>Python - Nested Dictionaries</vt:lpstr>
      <vt:lpstr>Dictionary Methods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owner1</dc:creator>
  <cp:lastModifiedBy>Mark Denver Adora</cp:lastModifiedBy>
  <cp:revision>159</cp:revision>
  <dcterms:modified xsi:type="dcterms:W3CDTF">2024-09-06T13:21:53Z</dcterms:modified>
</cp:coreProperties>
</file>