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7"/>
  </p:notesMasterIdLst>
  <p:sldIdLst>
    <p:sldId id="314" r:id="rId2"/>
    <p:sldId id="342" r:id="rId3"/>
    <p:sldId id="404" r:id="rId4"/>
    <p:sldId id="392" r:id="rId5"/>
    <p:sldId id="410" r:id="rId6"/>
    <p:sldId id="398" r:id="rId7"/>
    <p:sldId id="397" r:id="rId8"/>
    <p:sldId id="393" r:id="rId9"/>
    <p:sldId id="402" r:id="rId10"/>
    <p:sldId id="405" r:id="rId11"/>
    <p:sldId id="406" r:id="rId12"/>
    <p:sldId id="407" r:id="rId13"/>
    <p:sldId id="408" r:id="rId14"/>
    <p:sldId id="409" r:id="rId15"/>
    <p:sldId id="403" r:id="rId16"/>
    <p:sldId id="411" r:id="rId17"/>
    <p:sldId id="413" r:id="rId18"/>
    <p:sldId id="412" r:id="rId19"/>
    <p:sldId id="416" r:id="rId20"/>
    <p:sldId id="417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7" r:id="rId29"/>
    <p:sldId id="437" r:id="rId30"/>
    <p:sldId id="438" r:id="rId31"/>
    <p:sldId id="442" r:id="rId32"/>
    <p:sldId id="443" r:id="rId33"/>
    <p:sldId id="448" r:id="rId34"/>
    <p:sldId id="447" r:id="rId35"/>
    <p:sldId id="30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2" autoAdjust="0"/>
  </p:normalViewPr>
  <p:slideViewPr>
    <p:cSldViewPr>
      <p:cViewPr varScale="1">
        <p:scale>
          <a:sx n="92" d="100"/>
          <a:sy n="92" d="100"/>
        </p:scale>
        <p:origin x="11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3177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discussed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Luckily we can use built-in functions as key functions when sorting a list.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 if you want a case-insensitive sort function, use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str.lower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 a key function: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381000" y="-400050"/>
            <a:ext cx="7772400" cy="29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4800" b="1" dirty="0"/>
              <a:t>LESSON 4</a:t>
            </a:r>
            <a:r>
              <a:rPr lang="en-US" sz="4800" b="1"/>
              <a:t>: LISTS</a:t>
            </a:r>
            <a:endParaRPr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95550"/>
            <a:ext cx="1371600" cy="15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817930"/>
            <a:ext cx="8218280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Range of Indexes - you can specify a range of indexes by specifying where to start and where to end the range.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When specifying a range, the return value will be a new list with the specified items.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"cherry", "orange", "kiwi", "melon", "mango"]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[2:5])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['cherry', 'orange', 'kiwi']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TRAVERSING A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20" y="4248150"/>
            <a:ext cx="821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Note:</a:t>
            </a:r>
            <a:r>
              <a:rPr lang="en-US" sz="2000" dirty="0">
                <a:solidFill>
                  <a:schemeClr val="bg1"/>
                </a:solidFill>
              </a:rPr>
              <a:t> The search will start at index 2 (included) and end at index 5 (not included). Remember that the first item has index 0.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3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817930"/>
            <a:ext cx="8218280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By leaving out the start value, the range will start at the first item:</a:t>
            </a: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"cherry", "orange", "kiwi", "melon", "mango"]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[:4])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'banana', 'cherry', 'orange']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TRAVERSING A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00" y="3894207"/>
            <a:ext cx="821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Note:</a:t>
            </a:r>
            <a:r>
              <a:rPr lang="en-US" sz="2000" dirty="0">
                <a:solidFill>
                  <a:schemeClr val="bg1"/>
                </a:solidFill>
              </a:rPr>
              <a:t> By leaving out the end value, the range will go on to the end of the list: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42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817930"/>
            <a:ext cx="8218280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By leaving out the end value, the range will go on to the end of the list:</a:t>
            </a: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"cherry", "orange", "kiwi", "melon", "mango"]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[2:])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['cherry', 'orange', 'kiwi', 'melon', 'mango']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TRAVERSING A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00" y="3894207"/>
            <a:ext cx="8218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Note:</a:t>
            </a:r>
            <a:r>
              <a:rPr lang="en-US" sz="2000" dirty="0">
                <a:solidFill>
                  <a:schemeClr val="bg1"/>
                </a:solidFill>
              </a:rPr>
              <a:t> By leaving out the end value, the range will go on to the end of the list: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9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817930"/>
            <a:ext cx="8218280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Specify negative indexes if you want to start the search from the end of the list:</a:t>
            </a:r>
          </a:p>
          <a:p>
            <a:pPr algn="just"/>
            <a:endParaRPr lang="en-US" sz="105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"cherry", "orange", "kiwi", "melon", "mango"]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[-4:-1])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['orange', 'kiwi', 'melon']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TRAVERSING A LIST</a:t>
            </a:r>
          </a:p>
        </p:txBody>
      </p:sp>
    </p:spTree>
    <p:extLst>
      <p:ext uri="{BB962C8B-B14F-4D97-AF65-F5344CB8AC3E}">
        <p14:creationId xmlns:p14="http://schemas.microsoft.com/office/powerpoint/2010/main" val="15846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You can use the ‘in’ operator to check if a value from a list exists.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myIntegerList</a:t>
            </a:r>
            <a:r>
              <a:rPr lang="en-US" sz="2000" dirty="0">
                <a:solidFill>
                  <a:schemeClr val="bg1"/>
                </a:solidFill>
              </a:rPr>
              <a:t>=[1,2,3,4,5]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checker = 3 in </a:t>
            </a:r>
            <a:r>
              <a:rPr lang="en-US" sz="2000" dirty="0" err="1">
                <a:solidFill>
                  <a:schemeClr val="bg1"/>
                </a:solidFill>
              </a:rPr>
              <a:t>myIntegerList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print(checker)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True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TRAVERSING A LIST</a:t>
            </a:r>
          </a:p>
        </p:txBody>
      </p:sp>
    </p:spTree>
    <p:extLst>
      <p:ext uri="{BB962C8B-B14F-4D97-AF65-F5344CB8AC3E}">
        <p14:creationId xmlns:p14="http://schemas.microsoft.com/office/powerpoint/2010/main" val="1685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change the value of a specific item, refer to the index number: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[1] = "blackcurrant"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[‘apple’, ’blackcurrant’, ’cherry’]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ALTERING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29220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a Range of Item Values - to change the value of items within a specific range, define a list with the new values, and refer to the range of index numbers where you want to insert the new values: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"cherry", "orange", "kiwi", "mango"]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[1:3] = ["blackcurrant", "watermelon"]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'blackcurrant', 'watermelon', 'orange', 'kiwi', 'mango']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ALTERING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422955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append elements from </a:t>
            </a:r>
            <a:r>
              <a:rPr lang="en-US" sz="2000" i="1" dirty="0">
                <a:solidFill>
                  <a:schemeClr val="bg1"/>
                </a:solidFill>
              </a:rPr>
              <a:t>another list</a:t>
            </a:r>
            <a:r>
              <a:rPr lang="en-US" sz="2000" dirty="0">
                <a:solidFill>
                  <a:schemeClr val="bg1"/>
                </a:solidFill>
              </a:rPr>
              <a:t> to the current list, use the extend() method.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tropical = ["mango", "pineapple", "papaya"]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thislist.extend</a:t>
            </a:r>
            <a:r>
              <a:rPr lang="en-US" sz="2000" dirty="0">
                <a:solidFill>
                  <a:schemeClr val="bg1"/>
                </a:solidFill>
              </a:rPr>
              <a:t>(tropical)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'banana', 'cherry', 'mango‘, pineapple‘, papaya‘ 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INSERTING ITEMS IN A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00" y="4476750"/>
            <a:ext cx="821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elements will be added to the </a:t>
            </a:r>
            <a:r>
              <a:rPr lang="en-US" sz="2000" i="1" dirty="0">
                <a:solidFill>
                  <a:schemeClr val="bg1"/>
                </a:solidFill>
              </a:rPr>
              <a:t>end</a:t>
            </a:r>
            <a:r>
              <a:rPr lang="en-US" sz="2000" dirty="0">
                <a:solidFill>
                  <a:schemeClr val="bg1"/>
                </a:solidFill>
              </a:rPr>
              <a:t> of the list.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92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insert a new list item, without replacing any of the existing values, we can use the insert() method.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 insert() method inserts an item at the specified index: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thislist.insert</a:t>
            </a:r>
            <a:r>
              <a:rPr lang="en-US" sz="2000" dirty="0">
                <a:solidFill>
                  <a:schemeClr val="bg1"/>
                </a:solidFill>
              </a:rPr>
              <a:t>(2, "watermelon")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'banana', 'watermelon', 'cherry']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INSERTING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23413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 remove() method removes the specified item.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thislist.remove</a:t>
            </a:r>
            <a:r>
              <a:rPr lang="en-US" sz="2000" dirty="0">
                <a:solidFill>
                  <a:schemeClr val="bg1"/>
                </a:solidFill>
              </a:rPr>
              <a:t>("banana")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'cherry']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REMOVING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355343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an ordered set of values enclosed in square brackets []. Values in the list can be modified and it is mutable. As it is a set of values, we can use index in square brackets [] to identify a value belonging to it. The values that make up a list are called its elements, and they can be of any type.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7147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Remove Specified Index with the use of the pop() method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thislist.pop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'cherry']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REMOVING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22297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do not specify the index, the pop() method removes the last item.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thislist.pop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‘banana']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REMOVING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410555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 del keyword also removes the specified index or the whole list completely.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del 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[0]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['banana', 'cherry']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del 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REMOVING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5742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 clear() method empties the list.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thislist.clear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[]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REMOVING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73201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loop through the list items by using a for loop: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for x in 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print(x)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apple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banana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cherry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ITERATING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2875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You can loop through the list items by using a for loop: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 x in 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print(x)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 x in 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print(x, end=‘ ‘)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apple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banana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cherry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apple banana cherry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ITERATING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40048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Loop Through the Index Numbers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You can also loop through the list items by referring to their index number.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Use the range() and </a:t>
            </a:r>
            <a:r>
              <a:rPr lang="en-US" sz="1800" dirty="0" err="1">
                <a:solidFill>
                  <a:schemeClr val="bg1"/>
                </a:solidFill>
              </a:rPr>
              <a:t>len</a:t>
            </a:r>
            <a:r>
              <a:rPr lang="en-US" sz="1800" dirty="0">
                <a:solidFill>
                  <a:schemeClr val="bg1"/>
                </a:solidFill>
              </a:rPr>
              <a:t>() functions to create a suitable </a:t>
            </a:r>
            <a:r>
              <a:rPr lang="en-US" sz="1800" dirty="0" err="1">
                <a:solidFill>
                  <a:schemeClr val="bg1"/>
                </a:solidFill>
              </a:rPr>
              <a:t>iterable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 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 in range(</a:t>
            </a:r>
            <a:r>
              <a:rPr lang="en-US" sz="1800" dirty="0" err="1">
                <a:solidFill>
                  <a:schemeClr val="bg1"/>
                </a:solidFill>
              </a:rPr>
              <a:t>len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)):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])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apple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banana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cherry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ITERATING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3936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Using a While Loop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You can loop through the list items by using a while loop.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Use the </a:t>
            </a:r>
            <a:r>
              <a:rPr lang="en-US" sz="1800" dirty="0" err="1">
                <a:solidFill>
                  <a:schemeClr val="bg1"/>
                </a:solidFill>
              </a:rPr>
              <a:t>len</a:t>
            </a:r>
            <a:r>
              <a:rPr lang="en-US" sz="1800" dirty="0">
                <a:solidFill>
                  <a:schemeClr val="bg1"/>
                </a:solidFill>
              </a:rPr>
              <a:t>() function to determine the length of the list, then start at 0 and loop your way through the list items by referring to their indexes.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Remember to increase the index by 1 after each iteration.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["apple", "banana", "cherry"]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= 0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 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 </a:t>
            </a:r>
            <a:r>
              <a:rPr lang="en-US" sz="1800" dirty="0" err="1">
                <a:solidFill>
                  <a:schemeClr val="bg1"/>
                </a:solidFill>
              </a:rPr>
              <a:t>len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])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+ 1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ITERATING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783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fruits = ["apple", "banana", "cherry", "kiwi", "mango"]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newlist</a:t>
            </a:r>
            <a:r>
              <a:rPr lang="en-US" sz="1800" dirty="0">
                <a:solidFill>
                  <a:schemeClr val="bg1"/>
                </a:solidFill>
              </a:rPr>
              <a:t> = []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 x in fruits: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if "a" in x: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    </a:t>
            </a:r>
            <a:r>
              <a:rPr lang="en-US" sz="1800" dirty="0" err="1">
                <a:solidFill>
                  <a:schemeClr val="bg1"/>
                </a:solidFill>
              </a:rPr>
              <a:t>newlist.append</a:t>
            </a:r>
            <a:r>
              <a:rPr lang="en-US" sz="1800" dirty="0">
                <a:solidFill>
                  <a:schemeClr val="bg1"/>
                </a:solidFill>
              </a:rPr>
              <a:t>(x)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newlist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['apple', 'banana', 'mango']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ITERATING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9278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[100, 50, 65, 82, 23]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thislist.sort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[23, 50, 65, 82,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SORTING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7670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971550"/>
            <a:ext cx="8218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List allow duplicate values since lists are indexed so it can have items with the same value: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"cherry", "apple",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['apple', 'banana', 'cherry', 'apple', 'cherry']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8291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21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 Descending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 sort descending, use the keyword argument reverse = True: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["orange", "mango", "kiwi", "pineapple", "banana"]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thislist.sort</a:t>
            </a:r>
            <a:r>
              <a:rPr lang="en-US" sz="2000" dirty="0">
                <a:solidFill>
                  <a:schemeClr val="bg1"/>
                </a:solidFill>
              </a:rPr>
              <a:t>(reverse = True)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['pineapple', 'orange', 'mango', 'kiwi', 'banana']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SORTING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3757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75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By default the sort() method is case sensitive, resulting in all capital letters being sorted before lower case letters: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["banana", "Orange", "Kiwi", "cherry"]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thislist.sort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['Kiwi', 'Orange', 'banana', 'cherry']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SORTING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22604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75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By default the sort() method is case sensitive, resulting in all capital letters being sorted before lower case letters: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 = ["banana", "Orange", "Kiwi", "cherry"]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thislist.sort</a:t>
            </a:r>
            <a:r>
              <a:rPr lang="en-US" sz="1800" dirty="0">
                <a:solidFill>
                  <a:schemeClr val="bg1"/>
                </a:solidFill>
              </a:rPr>
              <a:t>(key = </a:t>
            </a:r>
            <a:r>
              <a:rPr lang="en-US" sz="1800" dirty="0" err="1">
                <a:solidFill>
                  <a:schemeClr val="bg1"/>
                </a:solidFill>
              </a:rPr>
              <a:t>str.lower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print(</a:t>
            </a:r>
            <a:r>
              <a:rPr lang="en-US" sz="1800" dirty="0" err="1">
                <a:solidFill>
                  <a:schemeClr val="bg1"/>
                </a:solidFill>
              </a:rPr>
              <a:t>thislist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1800" dirty="0">
                <a:solidFill>
                  <a:schemeClr val="bg1"/>
                </a:solidFill>
              </a:rPr>
              <a:t>['banana', 'cherry', 'Kiwi', 'Orange']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SORTING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25455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770275"/>
            <a:ext cx="875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 count() method returns the number of times the specified element appears in the list.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numbers = [2, 3, 5, 2, 11, 2, 7]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count = </a:t>
            </a:r>
            <a:r>
              <a:rPr lang="en-US" sz="2000" dirty="0" err="1">
                <a:solidFill>
                  <a:schemeClr val="bg1"/>
                </a:solidFill>
              </a:rPr>
              <a:t>numbers.count</a:t>
            </a:r>
            <a:r>
              <a:rPr lang="en-US" sz="2000" dirty="0">
                <a:solidFill>
                  <a:schemeClr val="bg1"/>
                </a:solidFill>
              </a:rPr>
              <a:t>(2)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print('Count of 2:', count)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 Count of 2: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COUNT METHOD</a:t>
            </a:r>
          </a:p>
        </p:txBody>
      </p:sp>
    </p:spTree>
    <p:extLst>
      <p:ext uri="{BB962C8B-B14F-4D97-AF65-F5344CB8AC3E}">
        <p14:creationId xmlns:p14="http://schemas.microsoft.com/office/powerpoint/2010/main" val="24321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64195"/>
              </p:ext>
            </p:extLst>
          </p:nvPr>
        </p:nvGraphicFramePr>
        <p:xfrm>
          <a:off x="457200" y="693196"/>
          <a:ext cx="8153400" cy="4247582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append()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at the end of the list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clear()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all the elements from the list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copy()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copy of the list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count()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4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extend()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index()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insert()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at the specified position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Removes the element at the specified position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remove()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Removes the item with the specified value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reverse()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Reverses the order of the list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sort()</a:t>
                      </a:r>
                    </a:p>
                  </a:txBody>
                  <a:tcPr marL="106759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Sorts the list</a:t>
                      </a:r>
                    </a:p>
                  </a:txBody>
                  <a:tcPr marL="53380" marR="53380" marT="53380" marB="533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7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5;p62"/>
          <p:cNvSpPr txBox="1">
            <a:spLocks noGrp="1"/>
          </p:cNvSpPr>
          <p:nvPr>
            <p:ph type="ctrTitle"/>
          </p:nvPr>
        </p:nvSpPr>
        <p:spPr>
          <a:xfrm flipH="1">
            <a:off x="3505200" y="1962150"/>
            <a:ext cx="20574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dirty="0"/>
              <a:t>END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5751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myIntegerList</a:t>
            </a:r>
            <a:r>
              <a:rPr lang="en-US" sz="2800" dirty="0">
                <a:solidFill>
                  <a:schemeClr val="bg1"/>
                </a:solidFill>
              </a:rPr>
              <a:t> = [1, 2, 3, 4, 5]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myStringList</a:t>
            </a:r>
            <a:r>
              <a:rPr lang="en-US" sz="2800" dirty="0">
                <a:solidFill>
                  <a:schemeClr val="bg1"/>
                </a:solidFill>
              </a:rPr>
              <a:t> = ["One", "Two", "Three"]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myMixedList</a:t>
            </a:r>
            <a:r>
              <a:rPr lang="en-US" sz="2800" dirty="0">
                <a:solidFill>
                  <a:schemeClr val="bg1"/>
                </a:solidFill>
              </a:rPr>
              <a:t> = [1, "Two", False, None]</a:t>
            </a:r>
          </a:p>
          <a:p>
            <a:r>
              <a:rPr lang="en-US" sz="2800" dirty="0">
                <a:solidFill>
                  <a:schemeClr val="bg1"/>
                </a:solidFill>
              </a:rPr>
              <a:t>myEmptyList1 = []</a:t>
            </a:r>
          </a:p>
          <a:p>
            <a:r>
              <a:rPr lang="en-US" sz="2800" dirty="0">
                <a:solidFill>
                  <a:schemeClr val="bg1"/>
                </a:solidFill>
              </a:rPr>
              <a:t>myEmptyList2 = list()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myList</a:t>
            </a:r>
            <a:r>
              <a:rPr lang="en-US" sz="2800" dirty="0">
                <a:solidFill>
                  <a:schemeClr val="bg1"/>
                </a:solidFill>
              </a:rPr>
              <a:t> = list((1,2,3))</a:t>
            </a:r>
          </a:p>
          <a:p>
            <a:pPr algn="just">
              <a:buNone/>
            </a:pP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CREATING LIST</a:t>
            </a:r>
          </a:p>
        </p:txBody>
      </p:sp>
    </p:spTree>
    <p:extLst>
      <p:ext uri="{BB962C8B-B14F-4D97-AF65-F5344CB8AC3E}">
        <p14:creationId xmlns:p14="http://schemas.microsoft.com/office/powerpoint/2010/main" val="29684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971550"/>
            <a:ext cx="821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determine how many items a list has, use the </a:t>
            </a:r>
            <a:r>
              <a:rPr lang="en-US" sz="2000" dirty="0" err="1">
                <a:solidFill>
                  <a:schemeClr val="bg1"/>
                </a:solidFill>
              </a:rPr>
              <a:t>len</a:t>
            </a:r>
            <a:r>
              <a:rPr lang="en-US" sz="2000" dirty="0">
                <a:solidFill>
                  <a:schemeClr val="bg1"/>
                </a:solidFill>
              </a:rPr>
              <a:t>() function: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 "banana", "cherry"]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len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))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List Length</a:t>
            </a:r>
          </a:p>
        </p:txBody>
      </p:sp>
    </p:spTree>
    <p:extLst>
      <p:ext uri="{BB962C8B-B14F-4D97-AF65-F5344CB8AC3E}">
        <p14:creationId xmlns:p14="http://schemas.microsoft.com/office/powerpoint/2010/main" val="24062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index works the same way as String index, which is:</a:t>
            </a:r>
          </a:p>
          <a:p>
            <a:pPr algn="just"/>
            <a:endParaRPr lang="en-I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integer value/expression can be used as index.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Index Error appears, if you try and access element that does not exist in the list.</a:t>
            </a:r>
          </a:p>
          <a:p>
            <a:pPr algn="just">
              <a:buFont typeface="Wingdings" pitchFamily="2" charset="2"/>
              <a:buChar char="ü"/>
            </a:pP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index can have a negative value, in that case counting happens from the end  of the list.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LIST INDEX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7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209550"/>
            <a:ext cx="878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LIST OR STATE DIAGRAM OF LIST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1896" y="750075"/>
            <a:ext cx="4357718" cy="36433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00194" y="892951"/>
            <a:ext cx="2500330" cy="1000132"/>
            <a:chOff x="2714612" y="5429264"/>
            <a:chExt cx="2928926" cy="1000132"/>
          </a:xfrm>
        </p:grpSpPr>
        <p:sp>
          <p:nvSpPr>
            <p:cNvPr id="9" name="Right Arrow 8"/>
            <p:cNvSpPr/>
            <p:nvPr/>
          </p:nvSpPr>
          <p:spPr>
            <a:xfrm>
              <a:off x="2714612" y="5429264"/>
              <a:ext cx="2928926" cy="100013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6050" y="5717353"/>
              <a:ext cx="27194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Forward Indexing</a:t>
              </a:r>
              <a:endParaRPr lang="en-I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72391" y="3250405"/>
            <a:ext cx="2714675" cy="1000132"/>
            <a:chOff x="4958414" y="2428868"/>
            <a:chExt cx="3786214" cy="1000132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4958414" y="2428868"/>
              <a:ext cx="3786214" cy="1000132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57731" y="2740813"/>
              <a:ext cx="35172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Backward Indexing</a:t>
              </a:r>
              <a:endPara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900524" y="1107265"/>
            <a:ext cx="1000132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0524" y="1893083"/>
            <a:ext cx="1000132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0524" y="2678901"/>
            <a:ext cx="1000132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00524" y="3464719"/>
            <a:ext cx="1000132" cy="5715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00854" y="1107265"/>
            <a:ext cx="1000132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0854" y="1893083"/>
            <a:ext cx="1000132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00854" y="2678901"/>
            <a:ext cx="1000132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0854" y="3464719"/>
            <a:ext cx="1000132" cy="5715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14970" y="1107265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970" y="1893083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114970" y="2678901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14970" y="3464719"/>
            <a:ext cx="1000132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4574" y="2893215"/>
            <a:ext cx="1643074" cy="1143008"/>
          </a:xfrm>
          <a:prstGeom prst="straightConnector1">
            <a:avLst/>
          </a:prstGeom>
          <a:ln w="1016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7318" y="4084507"/>
            <a:ext cx="1667444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INDEX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4900788" y="3893347"/>
            <a:ext cx="785818" cy="785818"/>
          </a:xfrm>
          <a:prstGeom prst="straightConnector1">
            <a:avLst/>
          </a:prstGeom>
          <a:ln w="1016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6606" y="4464851"/>
            <a:ext cx="1992853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 elements</a:t>
            </a:r>
          </a:p>
        </p:txBody>
      </p:sp>
    </p:spTree>
    <p:extLst>
      <p:ext uri="{BB962C8B-B14F-4D97-AF65-F5344CB8AC3E}">
        <p14:creationId xmlns:p14="http://schemas.microsoft.com/office/powerpoint/2010/main" val="6700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myIntegerList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= [1, 2, 3, 4, 5]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+mj-lt"/>
              </a:rPr>
              <a:t>myIntegerList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[3] = 10</a:t>
            </a:r>
          </a:p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myIntegerList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Output: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[1, 2, 3, 10, 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LISTS ARE ORDERED AND MUTABLE</a:t>
            </a:r>
          </a:p>
        </p:txBody>
      </p:sp>
    </p:spTree>
    <p:extLst>
      <p:ext uri="{BB962C8B-B14F-4D97-AF65-F5344CB8AC3E}">
        <p14:creationId xmlns:p14="http://schemas.microsoft.com/office/powerpoint/2010/main" val="27803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120" y="1002437"/>
            <a:ext cx="8218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Negative Indexing - means start from the end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 = ["apple", "banana", "cherry"]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thislist</a:t>
            </a:r>
            <a:r>
              <a:rPr lang="en-US" sz="2000" dirty="0">
                <a:solidFill>
                  <a:schemeClr val="bg1"/>
                </a:solidFill>
              </a:rPr>
              <a:t>[-1])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cherry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" y="209550"/>
            <a:ext cx="604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TRAVERSING A LIST</a:t>
            </a:r>
          </a:p>
        </p:txBody>
      </p:sp>
    </p:spTree>
    <p:extLst>
      <p:ext uri="{BB962C8B-B14F-4D97-AF65-F5344CB8AC3E}">
        <p14:creationId xmlns:p14="http://schemas.microsoft.com/office/powerpoint/2010/main" val="5652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2175</Words>
  <Application>Microsoft Office PowerPoint</Application>
  <PresentationFormat>On-screen Show (16:9)</PresentationFormat>
  <Paragraphs>289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Fira Sans Extra Condensed Medium</vt:lpstr>
      <vt:lpstr>Roboto Condensed Light</vt:lpstr>
      <vt:lpstr>Squada One</vt:lpstr>
      <vt:lpstr>Wingdings</vt:lpstr>
      <vt:lpstr>Tech Startup by Slidesgo</vt:lpstr>
      <vt:lpstr>LESSON 4: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owner1</dc:creator>
  <cp:lastModifiedBy>Mark Denver Adora</cp:lastModifiedBy>
  <cp:revision>236</cp:revision>
  <dcterms:modified xsi:type="dcterms:W3CDTF">2024-10-10T08:02:41Z</dcterms:modified>
</cp:coreProperties>
</file>