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79" r:id="rId12"/>
    <p:sldId id="280" r:id="rId13"/>
    <p:sldId id="281" r:id="rId14"/>
    <p:sldId id="265" r:id="rId15"/>
    <p:sldId id="266" r:id="rId16"/>
    <p:sldId id="267" r:id="rId17"/>
    <p:sldId id="268" r:id="rId18"/>
    <p:sldId id="269" r:id="rId19"/>
    <p:sldId id="270" r:id="rId20"/>
    <p:sldId id="285" r:id="rId21"/>
    <p:sldId id="271" r:id="rId22"/>
    <p:sldId id="283" r:id="rId23"/>
    <p:sldId id="282" r:id="rId24"/>
    <p:sldId id="273" r:id="rId25"/>
    <p:sldId id="274" r:id="rId26"/>
    <p:sldId id="275" r:id="rId27"/>
    <p:sldId id="276" r:id="rId28"/>
    <p:sldId id="284" r:id="rId29"/>
    <p:sldId id="277" r:id="rId30"/>
    <p:sldId id="278" r:id="rId3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3568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840" y="4239360"/>
            <a:ext cx="3568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8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24386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816560" y="234072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3022920" y="234072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840" y="423936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816560" y="423936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3022920" y="423936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F8ADA4-DEB6-4387-8AEE-EA1F5DA7B94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840" y="2340720"/>
            <a:ext cx="3568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B4F173E-4A05-4F9C-AF8A-27FCB028BF5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3568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BC7E9BB-00AC-490E-B064-7D30322EA0D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E22EDB2-5EAA-4983-97D7-363E1979832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04C894-5642-41ED-AA69-37A2E104234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840" y="702000"/>
            <a:ext cx="3568320" cy="550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E560A1E-2A11-40CA-A1EA-CFE4F883564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8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211FDD-33C6-4D6C-93AF-50D9467EDA4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840" y="2340720"/>
            <a:ext cx="3568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24386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59989A0-72EB-4233-8FD1-1948D128546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840" y="4239360"/>
            <a:ext cx="3568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A3026BC-EDB7-4C14-A360-D9098F7B62D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3568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840" y="4239360"/>
            <a:ext cx="3568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655A34B-A938-4C34-AFB6-4C1B94EFCC8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8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24386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49A98E-D61A-4ADE-991D-A9DC631A627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1816560" y="234072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3022920" y="234072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840" y="423936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1816560" y="423936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3022920" y="423936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9793B6-14CA-4996-8AA0-438B08A464E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BBC6744-974F-4FEC-BB5C-3970E90268C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840" y="2340720"/>
            <a:ext cx="3568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3FB3957-CB00-4D54-ABD4-7D05E0049EF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3568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20B0FEE-00C2-41B9-942A-E41F3B8F164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B65B6F-51BF-4068-BE57-DD7079E6784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412C5F3-102E-4AB2-8F2A-0AD878AD377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3568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609840" y="702000"/>
            <a:ext cx="3568320" cy="550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3A3151-D84A-4AC8-9E3C-CE42BFF25E6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8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61A21D7-B9E8-41C9-B121-800B1DC12D8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24386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2ED65C8-4F24-4241-B0F6-1164EC7EF7B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840" y="4239360"/>
            <a:ext cx="3568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A7DE203-52BD-4410-ABC5-CF52A11047F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3568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09840" y="4239360"/>
            <a:ext cx="3568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49FDDE3-7EED-46E1-AA63-B507A5271FD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8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24386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6E6529C-EEDF-4165-8A81-48194BC638B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1816560" y="234072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3022920" y="234072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609840" y="423936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/>
          </p:nvPr>
        </p:nvSpPr>
        <p:spPr>
          <a:xfrm>
            <a:off x="1816560" y="423936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/>
          </p:nvPr>
        </p:nvSpPr>
        <p:spPr>
          <a:xfrm>
            <a:off x="3022920" y="423936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D7FD5FE-491D-4264-A0AA-11F20CD80B9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E0454A9-E912-4879-966D-DB22C0235BD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609840" y="2340720"/>
            <a:ext cx="3568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FDB729B-B1FF-440A-8638-505520AF6B1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3568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995D1B0-24CA-4F41-BD57-9E02A051358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D9C96A2-4CB6-4AFC-94CC-9C642823D31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07C9BA2-84D8-4F90-9013-7F3DF76647A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609840" y="702000"/>
            <a:ext cx="3568320" cy="550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316F557-A78D-4055-BC07-0A0EE0538B4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098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C15BD28-AB2D-4CE0-A50B-0E7DE437530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24386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0E7023D-4298-41F8-8EB8-04FE0D6DEC2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09840" y="4239360"/>
            <a:ext cx="3568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A4012FE-8BFB-4BA9-BB24-3B0B09589B9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3568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609840" y="4239360"/>
            <a:ext cx="3568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ECF187D-293A-4A6F-ADFF-3E63DC7FC77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8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24386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0398E5D-273A-4332-A5B4-A5628896F2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1816560" y="234072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3022920" y="234072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609840" y="423936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/>
          </p:nvPr>
        </p:nvSpPr>
        <p:spPr>
          <a:xfrm>
            <a:off x="1816560" y="423936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/>
          </p:nvPr>
        </p:nvSpPr>
        <p:spPr>
          <a:xfrm>
            <a:off x="3022920" y="4239360"/>
            <a:ext cx="114876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87EAD78-C26E-4AA7-9E99-07556A7F56E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840" y="702000"/>
            <a:ext cx="3568320" cy="550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8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2438640" y="423936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8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2438640" y="2340720"/>
            <a:ext cx="1741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840" y="4239360"/>
            <a:ext cx="3568320" cy="173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/>
          <p:nvPr/>
        </p:nvSpPr>
        <p:spPr>
          <a:xfrm>
            <a:off x="4241520" y="495360"/>
            <a:ext cx="3703320" cy="360"/>
          </a:xfrm>
          <a:prstGeom prst="line">
            <a:avLst/>
          </a:prstGeom>
          <a:ln w="82550">
            <a:solidFill>
              <a:srgbClr val="ED842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Straight Connector 12"/>
          <p:cNvSpPr/>
          <p:nvPr/>
        </p:nvSpPr>
        <p:spPr>
          <a:xfrm>
            <a:off x="8042040" y="495360"/>
            <a:ext cx="3703320" cy="360"/>
          </a:xfrm>
          <a:prstGeom prst="line">
            <a:avLst/>
          </a:prstGeom>
          <a:ln w="82550">
            <a:solidFill>
              <a:srgbClr val="969F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13"/>
          <p:cNvSpPr/>
          <p:nvPr/>
        </p:nvSpPr>
        <p:spPr>
          <a:xfrm>
            <a:off x="436680" y="495360"/>
            <a:ext cx="3703320" cy="360"/>
          </a:xfrm>
          <a:prstGeom prst="line">
            <a:avLst/>
          </a:prstGeom>
          <a:ln w="82550">
            <a:solidFill>
              <a:srgbClr val="46535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81040" y="704160"/>
            <a:ext cx="10993320" cy="1499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cap="all" spc="-1">
                <a:solidFill>
                  <a:srgbClr val="404040"/>
                </a:solidFill>
                <a:latin typeface="Gill Sans MT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48200" y="3081600"/>
            <a:ext cx="11265120" cy="3309840"/>
          </a:xfrm>
          <a:prstGeom prst="rect">
            <a:avLst/>
          </a:prstGeom>
          <a:solidFill>
            <a:srgbClr val="E6C46D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Click icon to add picture</a:t>
            </a:r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traight Connector 7"/>
          <p:cNvSpPr/>
          <p:nvPr/>
        </p:nvSpPr>
        <p:spPr>
          <a:xfrm>
            <a:off x="4241520" y="495360"/>
            <a:ext cx="3703320" cy="360"/>
          </a:xfrm>
          <a:prstGeom prst="line">
            <a:avLst/>
          </a:prstGeom>
          <a:ln w="82550">
            <a:solidFill>
              <a:srgbClr val="ED842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Straight Connector 12"/>
          <p:cNvSpPr/>
          <p:nvPr/>
        </p:nvSpPr>
        <p:spPr>
          <a:xfrm>
            <a:off x="8042040" y="495360"/>
            <a:ext cx="3703320" cy="360"/>
          </a:xfrm>
          <a:prstGeom prst="line">
            <a:avLst/>
          </a:prstGeom>
          <a:ln w="82550">
            <a:solidFill>
              <a:srgbClr val="969F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Straight Connector 13"/>
          <p:cNvSpPr/>
          <p:nvPr/>
        </p:nvSpPr>
        <p:spPr>
          <a:xfrm>
            <a:off x="436680" y="495360"/>
            <a:ext cx="3703320" cy="360"/>
          </a:xfrm>
          <a:prstGeom prst="line">
            <a:avLst/>
          </a:prstGeom>
          <a:ln w="82550">
            <a:solidFill>
              <a:srgbClr val="46535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3423600" cy="1499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cap="all" spc="-1">
                <a:solidFill>
                  <a:srgbClr val="404040"/>
                </a:solidFill>
                <a:latin typeface="Gill Sans MT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81040" y="2414880"/>
            <a:ext cx="3423600" cy="3975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404040"/>
                </a:solidFill>
                <a:latin typeface="Gill Sans MT"/>
              </a:rPr>
              <a:t>Click to edit Master text styles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242960" y="640080"/>
            <a:ext cx="3702960" cy="5751360"/>
          </a:xfrm>
          <a:prstGeom prst="rect">
            <a:avLst/>
          </a:prstGeom>
          <a:solidFill>
            <a:srgbClr val="E6C46D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Click icon to add picture</a:t>
            </a:r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046720" y="640080"/>
            <a:ext cx="3702960" cy="5751360"/>
          </a:xfrm>
          <a:prstGeom prst="rect">
            <a:avLst/>
          </a:prstGeom>
          <a:solidFill>
            <a:srgbClr val="E6C46D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Click icon to add picture</a:t>
            </a:r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 idx="1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cap="all" spc="-1">
                <a:solidFill>
                  <a:srgbClr val="404040"/>
                </a:solidFill>
                <a:latin typeface="Gill Sans M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cap="all" spc="-1">
                <a:solidFill>
                  <a:srgbClr val="404040"/>
                </a:solidFill>
                <a:latin typeface="Gill Sans MT"/>
              </a:rPr>
              <a:t>&lt;footer&gt;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dt" idx="2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404040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404040"/>
                </a:solidFill>
                <a:latin typeface="Gill Sans MT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sldNum" idx="3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404040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2EF13D-3645-4B75-8EBA-B6C4BA5936B5}" type="slidenum">
              <a:rPr lang="en-US" sz="900" b="0" strike="noStrike" spc="-1">
                <a:solidFill>
                  <a:srgbClr val="404040"/>
                </a:solidFill>
                <a:latin typeface="Gill Sans MT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traight Connector 7"/>
          <p:cNvSpPr/>
          <p:nvPr/>
        </p:nvSpPr>
        <p:spPr>
          <a:xfrm>
            <a:off x="4241520" y="495360"/>
            <a:ext cx="3703320" cy="360"/>
          </a:xfrm>
          <a:prstGeom prst="line">
            <a:avLst/>
          </a:prstGeom>
          <a:ln w="82550">
            <a:solidFill>
              <a:srgbClr val="ED842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Straight Connector 12"/>
          <p:cNvSpPr/>
          <p:nvPr/>
        </p:nvSpPr>
        <p:spPr>
          <a:xfrm>
            <a:off x="8042040" y="495360"/>
            <a:ext cx="3703320" cy="360"/>
          </a:xfrm>
          <a:prstGeom prst="line">
            <a:avLst/>
          </a:prstGeom>
          <a:ln w="82550">
            <a:solidFill>
              <a:srgbClr val="969F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Straight Connector 13"/>
          <p:cNvSpPr/>
          <p:nvPr/>
        </p:nvSpPr>
        <p:spPr>
          <a:xfrm>
            <a:off x="436680" y="495360"/>
            <a:ext cx="3703320" cy="360"/>
          </a:xfrm>
          <a:prstGeom prst="line">
            <a:avLst/>
          </a:prstGeom>
          <a:ln w="82550">
            <a:solidFill>
              <a:srgbClr val="46535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81040" y="731520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cap="all" spc="-1">
                <a:solidFill>
                  <a:srgbClr val="404040"/>
                </a:solidFill>
                <a:latin typeface="Gill Sans MT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404040"/>
                </a:solidFill>
                <a:latin typeface="Gill Sans MT"/>
              </a:rPr>
              <a:t>Click to edit Master text styles</a:t>
            </a:r>
          </a:p>
          <a:p>
            <a:pPr marL="630000" lvl="1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404040"/>
                </a:solidFill>
                <a:latin typeface="Gill Sans MT"/>
              </a:rPr>
              <a:t>Second level</a:t>
            </a:r>
          </a:p>
          <a:p>
            <a:pPr marL="900000" lvl="2" indent="-270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>
                <a:solidFill>
                  <a:srgbClr val="404040"/>
                </a:solidFill>
                <a:latin typeface="Gill Sans MT"/>
              </a:rPr>
              <a:t>Third level</a:t>
            </a:r>
          </a:p>
          <a:p>
            <a:pPr marL="1242000" lvl="3" indent="-234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>
                <a:solidFill>
                  <a:srgbClr val="404040"/>
                </a:solidFill>
                <a:latin typeface="Gill Sans MT"/>
              </a:rPr>
              <a:t>Fourth level</a:t>
            </a:r>
          </a:p>
          <a:p>
            <a:pPr marL="1602000" lvl="4" indent="-2340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>
                <a:solidFill>
                  <a:srgbClr val="404040"/>
                </a:solidFill>
                <a:latin typeface="Gill Sans MT"/>
              </a:rPr>
              <a:t>Fifth level</a:t>
            </a:r>
          </a:p>
        </p:txBody>
      </p:sp>
      <p:sp>
        <p:nvSpPr>
          <p:cNvPr id="92" name="PlaceHolder 3"/>
          <p:cNvSpPr>
            <a:spLocks noGrp="1"/>
          </p:cNvSpPr>
          <p:nvPr>
            <p:ph type="ftr" idx="4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cap="all" spc="-1">
                <a:solidFill>
                  <a:srgbClr val="404040"/>
                </a:solidFill>
                <a:latin typeface="Gill Sans M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cap="all" spc="-1">
                <a:solidFill>
                  <a:srgbClr val="404040"/>
                </a:solidFill>
                <a:latin typeface="Gill Sans MT"/>
              </a:rPr>
              <a:t>&lt;footer&gt;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 idx="5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404040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404040"/>
                </a:solidFill>
                <a:latin typeface="Gill Sans MT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sldNum" idx="6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404040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EFF90A-5566-4336-B09B-91A82B289EFA}" type="slidenum">
              <a:rPr lang="en-US" sz="900" b="0" strike="noStrike" spc="-1">
                <a:solidFill>
                  <a:srgbClr val="404040"/>
                </a:solidFill>
                <a:latin typeface="Gill Sans MT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traight Connector 7"/>
          <p:cNvSpPr/>
          <p:nvPr/>
        </p:nvSpPr>
        <p:spPr>
          <a:xfrm>
            <a:off x="4241520" y="495360"/>
            <a:ext cx="3703320" cy="360"/>
          </a:xfrm>
          <a:prstGeom prst="line">
            <a:avLst/>
          </a:prstGeom>
          <a:ln w="82550">
            <a:solidFill>
              <a:srgbClr val="ED842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Straight Connector 12"/>
          <p:cNvSpPr/>
          <p:nvPr/>
        </p:nvSpPr>
        <p:spPr>
          <a:xfrm>
            <a:off x="8042040" y="495360"/>
            <a:ext cx="3703320" cy="360"/>
          </a:xfrm>
          <a:prstGeom prst="line">
            <a:avLst/>
          </a:prstGeom>
          <a:ln w="82550">
            <a:solidFill>
              <a:srgbClr val="969FA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Straight Connector 13"/>
          <p:cNvSpPr/>
          <p:nvPr/>
        </p:nvSpPr>
        <p:spPr>
          <a:xfrm>
            <a:off x="436680" y="495360"/>
            <a:ext cx="3703320" cy="360"/>
          </a:xfrm>
          <a:prstGeom prst="line">
            <a:avLst/>
          </a:prstGeom>
          <a:ln w="82550">
            <a:solidFill>
              <a:srgbClr val="46535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" name="Rectangle 10"/>
          <p:cNvSpPr/>
          <p:nvPr/>
        </p:nvSpPr>
        <p:spPr>
          <a:xfrm>
            <a:off x="638640" y="457200"/>
            <a:ext cx="351072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840" y="702000"/>
            <a:ext cx="3568320" cy="1188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cap="all" spc="-1">
                <a:solidFill>
                  <a:srgbClr val="404040"/>
                </a:solidFill>
                <a:latin typeface="Gill Sans MT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840" y="2340720"/>
            <a:ext cx="3568320" cy="363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404040"/>
                </a:solidFill>
                <a:latin typeface="Gill Sans MT"/>
              </a:rPr>
              <a:t>Click to edit Master text styles</a:t>
            </a:r>
          </a:p>
        </p:txBody>
      </p:sp>
      <p:sp>
        <p:nvSpPr>
          <p:cNvPr id="138" name="PlaceHolder 3"/>
          <p:cNvSpPr>
            <a:spLocks noGrp="1"/>
          </p:cNvSpPr>
          <p:nvPr>
            <p:ph type="ftr" idx="7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cap="all" spc="-1">
                <a:solidFill>
                  <a:srgbClr val="404040"/>
                </a:solidFill>
                <a:latin typeface="Gill Sans MT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cap="all" spc="-1">
                <a:solidFill>
                  <a:srgbClr val="404040"/>
                </a:solidFill>
                <a:latin typeface="Gill Sans MT"/>
              </a:rPr>
              <a:t>&lt;footer&gt;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57320" y="0"/>
            <a:ext cx="7534440" cy="6857640"/>
          </a:xfrm>
          <a:prstGeom prst="rect">
            <a:avLst/>
          </a:prstGeom>
          <a:solidFill>
            <a:srgbClr val="E6C46D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Click icon to add picture</a:t>
            </a:r>
            <a:endParaRPr lang="en-US" sz="18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dt" idx="8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404040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404040"/>
                </a:solidFill>
                <a:latin typeface="Gill Sans MT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 type="sldNum" idx="9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404040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F943EC-1DB1-42F7-AFD7-C6392F9DF97C}" type="slidenum">
              <a:rPr lang="en-US" sz="900" b="0" strike="noStrike" spc="-1">
                <a:solidFill>
                  <a:srgbClr val="404040"/>
                </a:solidFill>
                <a:latin typeface="Gill Sans MT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6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94640" y="1463400"/>
            <a:ext cx="10993320" cy="1499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6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9600" b="0" strike="noStrike" cap="all" spc="-1">
                <a:solidFill>
                  <a:srgbClr val="404040"/>
                </a:solidFill>
                <a:latin typeface="Times New Roman"/>
              </a:rPr>
              <a:t>21AIE304</a:t>
            </a:r>
            <a:endParaRPr lang="en-US" sz="9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94640" y="3653640"/>
            <a:ext cx="10993320" cy="468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87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404040"/>
                </a:solidFill>
                <a:latin typeface="Gill Sans MT"/>
              </a:rPr>
              <a:t>BIG DATA  AND​ </a:t>
            </a:r>
            <a:endParaRPr lang="en-US" sz="4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404040"/>
                </a:solidFill>
                <a:latin typeface="Gill Sans MT"/>
              </a:rPr>
              <a:t>DATABASE MANAGMENT​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0" name="TextBox 5"/>
          <p:cNvSpPr/>
          <p:nvPr/>
        </p:nvSpPr>
        <p:spPr>
          <a:xfrm>
            <a:off x="494640" y="5102280"/>
            <a:ext cx="855000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3200" b="0" strike="noStrike" spc="-1">
                <a:solidFill>
                  <a:srgbClr val="000000"/>
                </a:solidFill>
                <a:latin typeface="Gill Sans MT"/>
              </a:rPr>
              <a:t>END SEM PROJECT PRESENTATION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87857" y="69480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spc="-1" dirty="0">
                <a:solidFill>
                  <a:srgbClr val="000000"/>
                </a:solidFill>
                <a:latin typeface="Gill Sans MT"/>
              </a:rPr>
              <a:t>Output: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2F9C24F-552B-453F-AFDC-AD9C5D47F412}" type="slidenum"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2CDB07-7464-400C-A4CD-8BD886325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4" y="1876842"/>
            <a:ext cx="3735410" cy="3629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4A767C-E249-41F5-8D65-B0539442F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384" y="1876842"/>
            <a:ext cx="7113632" cy="372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2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81040" y="731520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cap="all" spc="-1">
                <a:solidFill>
                  <a:srgbClr val="404040"/>
                </a:solidFill>
                <a:latin typeface="Gill Sans MT"/>
              </a:rPr>
              <a:t>Analysis 2.1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96" name="Content Placeholder 6"/>
          <p:cNvPicPr/>
          <p:nvPr/>
        </p:nvPicPr>
        <p:blipFill>
          <a:blip r:embed="rId2"/>
          <a:stretch/>
        </p:blipFill>
        <p:spPr>
          <a:xfrm>
            <a:off x="388800" y="1997640"/>
            <a:ext cx="11413800" cy="4128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5ED4F23-E25E-4C4D-90F9-A96220C792EB}" type="slidenum"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81040" y="731520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cap="all" spc="-1">
                <a:solidFill>
                  <a:srgbClr val="404040"/>
                </a:solidFill>
                <a:latin typeface="Gill Sans MT"/>
              </a:rPr>
              <a:t>Output:</a:t>
            </a:r>
          </a:p>
        </p:txBody>
      </p:sp>
      <p:pic>
        <p:nvPicPr>
          <p:cNvPr id="198" name="Picture 197"/>
          <p:cNvPicPr/>
          <p:nvPr/>
        </p:nvPicPr>
        <p:blipFill>
          <a:blip r:embed="rId2"/>
          <a:stretch/>
        </p:blipFill>
        <p:spPr>
          <a:xfrm>
            <a:off x="3150360" y="1600200"/>
            <a:ext cx="4893840" cy="4114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05EF3C2-1270-4979-BCC0-D95E2B40D6A0}" type="slidenum"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81040" y="731520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GRAPH:</a:t>
            </a:r>
          </a:p>
        </p:txBody>
      </p:sp>
      <p:pic>
        <p:nvPicPr>
          <p:cNvPr id="200" name="Picture 199"/>
          <p:cNvPicPr/>
          <p:nvPr/>
        </p:nvPicPr>
        <p:blipFill>
          <a:blip r:embed="rId2"/>
          <a:stretch/>
        </p:blipFill>
        <p:spPr>
          <a:xfrm>
            <a:off x="2514600" y="1855080"/>
            <a:ext cx="6876000" cy="4545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A6D6DF7-99EE-474D-891C-5733D9612963}" type="slidenum"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81040" y="731520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cap="all" spc="-1">
                <a:solidFill>
                  <a:srgbClr val="404040"/>
                </a:solidFill>
                <a:latin typeface="Gill Sans MT"/>
              </a:rPr>
              <a:t>Analysis 2.2</a:t>
            </a:r>
          </a:p>
        </p:txBody>
      </p:sp>
      <p:pic>
        <p:nvPicPr>
          <p:cNvPr id="202" name="Content Placeholder 6"/>
          <p:cNvPicPr/>
          <p:nvPr/>
        </p:nvPicPr>
        <p:blipFill>
          <a:blip r:embed="rId2"/>
          <a:stretch/>
        </p:blipFill>
        <p:spPr>
          <a:xfrm>
            <a:off x="1017720" y="1790640"/>
            <a:ext cx="10155960" cy="45615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116F08A-F3D5-4881-8E89-63DFCEBC7567}" type="slidenum"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cap="all" spc="-1">
                <a:solidFill>
                  <a:srgbClr val="404040"/>
                </a:solidFill>
                <a:latin typeface="Gill Sans MT"/>
              </a:rPr>
              <a:t>Output:</a:t>
            </a:r>
          </a:p>
        </p:txBody>
      </p:sp>
      <p:pic>
        <p:nvPicPr>
          <p:cNvPr id="204" name="Picture 203"/>
          <p:cNvPicPr/>
          <p:nvPr/>
        </p:nvPicPr>
        <p:blipFill>
          <a:blip r:embed="rId2"/>
          <a:stretch/>
        </p:blipFill>
        <p:spPr>
          <a:xfrm>
            <a:off x="1600200" y="1600200"/>
            <a:ext cx="4157280" cy="4682160"/>
          </a:xfrm>
          <a:prstGeom prst="rect">
            <a:avLst/>
          </a:prstGeom>
          <a:ln w="0">
            <a:noFill/>
          </a:ln>
        </p:spPr>
      </p:pic>
      <p:pic>
        <p:nvPicPr>
          <p:cNvPr id="205" name="Picture 204"/>
          <p:cNvPicPr/>
          <p:nvPr/>
        </p:nvPicPr>
        <p:blipFill>
          <a:blip r:embed="rId3"/>
          <a:stretch/>
        </p:blipFill>
        <p:spPr>
          <a:xfrm>
            <a:off x="6829560" y="2514600"/>
            <a:ext cx="4600440" cy="25383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F9CDFE8-9BA0-4E38-A2F6-D769A9F5746F}" type="slidenum"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206"/>
          <p:cNvSpPr txBox="1"/>
          <p:nvPr/>
        </p:nvSpPr>
        <p:spPr>
          <a:xfrm>
            <a:off x="457200" y="914400"/>
            <a:ext cx="2530800" cy="50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0" strike="noStrike" cap="all" spc="-1">
                <a:solidFill>
                  <a:srgbClr val="404040"/>
                </a:solidFill>
                <a:latin typeface="Gill Sans MT"/>
              </a:rPr>
              <a:t>Analysis 2.3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F0DF7A5-3047-41AB-8346-6B2D1A3E468E}" type="slidenum">
              <a:t>16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735FE-30C6-44EE-A6DE-BE25F1D29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95" y="1670865"/>
            <a:ext cx="6543675" cy="47529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206"/>
          <p:cNvSpPr txBox="1"/>
          <p:nvPr/>
        </p:nvSpPr>
        <p:spPr>
          <a:xfrm>
            <a:off x="457200" y="914400"/>
            <a:ext cx="2530800" cy="50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0" strike="noStrike" spc="-1" dirty="0">
                <a:latin typeface="Arial"/>
              </a:rPr>
              <a:t>OUTPUT: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F0DF7A5-3047-41AB-8346-6B2D1A3E468E}" type="slidenum">
              <a:t>17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311FC-8927-4D2F-BED2-352A9A129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00" y="1705377"/>
            <a:ext cx="57245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02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81040" y="731520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cap="all" spc="-1" dirty="0">
                <a:solidFill>
                  <a:srgbClr val="404040"/>
                </a:solidFill>
                <a:latin typeface="Gill Sans MT"/>
              </a:rPr>
              <a:t>Analysis 3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92D49EB-6C41-45CB-9D2C-2D84D1337E19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11" y="2057678"/>
            <a:ext cx="10668777" cy="3852927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EF40CA9-326D-48A7-A7E7-F63CFD845767}" type="slidenum"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36342" y="164850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/>
              </a:rPr>
              <a:t>Output: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76D34FC-9735-4D54-88F8-1A21FAB87779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42" y="1763130"/>
            <a:ext cx="4294252" cy="4148272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EF40CA9-326D-48A7-A7E7-F63CFD845767}" type="slidenum">
              <a:t>19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065DB-4B83-436F-B00A-A1FD4DAA5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47" y="2049089"/>
            <a:ext cx="6922811" cy="347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3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4163400" cy="595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cap="all" spc="-1">
                <a:solidFill>
                  <a:srgbClr val="404040"/>
                </a:solidFill>
                <a:latin typeface="Gill Sans MT"/>
              </a:rPr>
              <a:t>Members:	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15600" y="1297440"/>
            <a:ext cx="10480320" cy="3669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404040"/>
              </a:solidFill>
              <a:latin typeface="Gill Sans MT"/>
            </a:endParaRPr>
          </a:p>
          <a:p>
            <a:pPr marL="457200" indent="-4572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Arial"/>
              <a:buChar char="•"/>
              <a:tabLst>
                <a:tab pos="0" algn="l"/>
              </a:tabLst>
            </a:pPr>
            <a:r>
              <a:rPr lang="en-IN" sz="3200" b="0" strike="noStrike" spc="-1">
                <a:solidFill>
                  <a:srgbClr val="404040"/>
                </a:solidFill>
                <a:latin typeface="Gill Sans MT"/>
              </a:rPr>
              <a:t>MARREDDY MOHIT SASANK REDDY CB.EN.U4AIE21031 </a:t>
            </a:r>
            <a:endParaRPr lang="en-US" sz="3200" b="0" strike="noStrike" spc="-1">
              <a:solidFill>
                <a:srgbClr val="404040"/>
              </a:solidFill>
              <a:latin typeface="Gill Sans MT"/>
            </a:endParaRPr>
          </a:p>
          <a:p>
            <a:pPr marL="457200" indent="-4572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Arial"/>
              <a:buChar char="•"/>
              <a:tabLst>
                <a:tab pos="0" algn="l"/>
              </a:tabLst>
            </a:pPr>
            <a:r>
              <a:rPr lang="en-IN" sz="3200" b="0" strike="noStrike" spc="-1">
                <a:solidFill>
                  <a:srgbClr val="404040"/>
                </a:solidFill>
                <a:latin typeface="Gill Sans MT"/>
              </a:rPr>
              <a:t> YARRAM SRI SATHWIK REDDY CB.EN.U4AIE21077 </a:t>
            </a:r>
            <a:endParaRPr lang="en-US" sz="3200" b="0" strike="noStrike" spc="-1">
              <a:solidFill>
                <a:srgbClr val="404040"/>
              </a:solidFill>
              <a:latin typeface="Gill Sans MT"/>
            </a:endParaRPr>
          </a:p>
          <a:p>
            <a:pPr marL="457200" indent="-4572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Arial"/>
              <a:buChar char="•"/>
              <a:tabLst>
                <a:tab pos="0" algn="l"/>
              </a:tabLst>
            </a:pPr>
            <a:r>
              <a:rPr lang="en-IN" sz="3200" b="0" strike="noStrike" spc="-1">
                <a:solidFill>
                  <a:srgbClr val="404040"/>
                </a:solidFill>
                <a:latin typeface="Gill Sans MT"/>
              </a:rPr>
              <a:t> B.HARISH BALAJI CB.EN.U4AIE21007 </a:t>
            </a:r>
            <a:endParaRPr lang="en-US" sz="3200" b="0" strike="noStrike" spc="-1">
              <a:solidFill>
                <a:srgbClr val="404040"/>
              </a:solidFill>
              <a:latin typeface="Gill Sans MT"/>
            </a:endParaRPr>
          </a:p>
          <a:p>
            <a:pPr marL="457200" indent="-4572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Arial"/>
              <a:buChar char="•"/>
              <a:tabLst>
                <a:tab pos="0" algn="l"/>
              </a:tabLst>
            </a:pPr>
            <a:r>
              <a:rPr lang="en-IN" sz="3200" b="0" strike="noStrike" spc="-1">
                <a:solidFill>
                  <a:srgbClr val="404040"/>
                </a:solidFill>
                <a:latin typeface="Gill Sans MT"/>
              </a:rPr>
              <a:t>PENTYALA SAI VIJAY KUMAR CB.EN.U4AIE21040</a:t>
            </a:r>
            <a:endParaRPr lang="en-US" sz="3200" b="0" strike="noStrike" spc="-1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10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404040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CA061A-FFBF-458F-BD6C-67557F6822D4}" type="slidenum">
              <a:rPr lang="en-US" sz="900" b="0" strike="noStrike" spc="-1">
                <a:solidFill>
                  <a:srgbClr val="404040"/>
                </a:solidFill>
                <a:latin typeface="Gill Sans MT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36342" y="164850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/>
              </a:rPr>
              <a:t>Output: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0695ABB-3ECA-4B7F-9EE2-97BD57C52F37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01" y="1612846"/>
            <a:ext cx="3205349" cy="4350117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EF40CA9-326D-48A7-A7E7-F63CFD845767}" type="slidenum">
              <a:t>20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3D4A7-7A7B-4692-BB19-39616B33B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914" y="1465306"/>
            <a:ext cx="56292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73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81040" y="731520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cap="all" spc="-1">
                <a:solidFill>
                  <a:srgbClr val="404040"/>
                </a:solidFill>
                <a:latin typeface="Gill Sans MT"/>
              </a:rPr>
              <a:t>Analysis 4 - Categorizing which city has most delay and which city has least delay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15" name="Content Placeholder 6"/>
          <p:cNvPicPr/>
          <p:nvPr/>
        </p:nvPicPr>
        <p:blipFill>
          <a:blip r:embed="rId2"/>
          <a:stretch/>
        </p:blipFill>
        <p:spPr>
          <a:xfrm>
            <a:off x="830520" y="1869120"/>
            <a:ext cx="10530720" cy="45543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52AF404-E183-4540-A7DC-5767A4A6CFE0}" type="slidenum"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81040" y="94680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cap="all" spc="-1" dirty="0">
                <a:solidFill>
                  <a:srgbClr val="404040"/>
                </a:solidFill>
                <a:latin typeface="Gill Sans MT"/>
              </a:rPr>
              <a:t>Output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17" name="Content Placeholder 6"/>
          <p:cNvPicPr/>
          <p:nvPr/>
        </p:nvPicPr>
        <p:blipFill>
          <a:blip r:embed="rId2"/>
          <a:stretch/>
        </p:blipFill>
        <p:spPr>
          <a:xfrm>
            <a:off x="860536" y="1081800"/>
            <a:ext cx="4590720" cy="156168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8"/>
          <p:cNvPicPr/>
          <p:nvPr/>
        </p:nvPicPr>
        <p:blipFill>
          <a:blip r:embed="rId3"/>
          <a:stretch/>
        </p:blipFill>
        <p:spPr>
          <a:xfrm>
            <a:off x="7759874" y="1081800"/>
            <a:ext cx="4247640" cy="5124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CD84BF4-0EC7-42E2-8AF8-8B2DD9983EE6}" type="slidenum">
              <a:t>22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255FB8-65F2-4B20-9B74-AB9AA9B7B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6" y="2969580"/>
            <a:ext cx="7313234" cy="37937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81040" y="731520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cap="all" spc="-1">
                <a:solidFill>
                  <a:srgbClr val="404040"/>
                </a:solidFill>
                <a:latin typeface="Gill Sans MT"/>
              </a:rPr>
              <a:t>Classifying regions based on most and least profitable states and year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20" name="Content Placeholder 6"/>
          <p:cNvPicPr/>
          <p:nvPr/>
        </p:nvPicPr>
        <p:blipFill>
          <a:blip r:embed="rId2"/>
          <a:stretch/>
        </p:blipFill>
        <p:spPr>
          <a:xfrm>
            <a:off x="1850040" y="1823040"/>
            <a:ext cx="8491680" cy="46004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21E7522-90CA-4139-B898-67088DCFED68}" type="slidenum"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Content Placeholder 6"/>
          <p:cNvPicPr/>
          <p:nvPr/>
        </p:nvPicPr>
        <p:blipFill>
          <a:blip r:embed="rId2"/>
          <a:stretch/>
        </p:blipFill>
        <p:spPr>
          <a:xfrm>
            <a:off x="344880" y="2284920"/>
            <a:ext cx="11501640" cy="2287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F3C6201-DFE1-486A-91AD-5E1B86735B0B}" type="slidenum"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81796" y="135302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cap="all" spc="-1" dirty="0">
                <a:solidFill>
                  <a:srgbClr val="404040"/>
                </a:solidFill>
                <a:latin typeface="Gill Sans MT"/>
              </a:rPr>
              <a:t>output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24" name="Content Placeholder 6"/>
          <p:cNvPicPr/>
          <p:nvPr/>
        </p:nvPicPr>
        <p:blipFill>
          <a:blip r:embed="rId2"/>
          <a:stretch/>
        </p:blipFill>
        <p:spPr>
          <a:xfrm>
            <a:off x="2863603" y="628862"/>
            <a:ext cx="5562360" cy="1961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24338EE-EEF6-42D2-AC90-077759FCA358}" type="slidenum">
              <a:t>25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A0A8A-C5E1-4888-87FE-045368214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71" y="2451101"/>
            <a:ext cx="8086610" cy="42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5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81796" y="135302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cap="all" spc="-1" dirty="0">
                <a:solidFill>
                  <a:srgbClr val="404040"/>
                </a:solidFill>
                <a:latin typeface="Gill Sans MT"/>
              </a:rPr>
              <a:t>output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25" name="Picture 8"/>
          <p:cNvPicPr/>
          <p:nvPr/>
        </p:nvPicPr>
        <p:blipFill>
          <a:blip r:embed="rId2"/>
          <a:stretch/>
        </p:blipFill>
        <p:spPr>
          <a:xfrm>
            <a:off x="2971918" y="830671"/>
            <a:ext cx="6248160" cy="1961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24338EE-EEF6-42D2-AC90-077759FCA358}" type="slidenum">
              <a:t>26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EA65B9-07D2-49AF-B6E8-CE74AB82C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55" y="3049128"/>
            <a:ext cx="7079087" cy="373939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394360" y="2365200"/>
            <a:ext cx="7403040" cy="2127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8000" b="0" strike="noStrike" cap="all" spc="-1">
                <a:solidFill>
                  <a:srgbClr val="404040"/>
                </a:solidFill>
                <a:latin typeface="Gill Sans MT"/>
              </a:rPr>
              <a:t>Thank you</a:t>
            </a:r>
            <a:endParaRPr lang="en-US" sz="80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3D42B84-7EDB-472C-95F0-AC06F98EA68E}" type="slidenum"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/>
          </p:nvPr>
        </p:nvSpPr>
        <p:spPr>
          <a:xfrm>
            <a:off x="581040" y="677880"/>
            <a:ext cx="11029320" cy="5502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191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IN" sz="9600" b="0" strike="noStrike" spc="-1" dirty="0">
                <a:solidFill>
                  <a:srgbClr val="404040"/>
                </a:solidFill>
                <a:latin typeface="Gill Sans MT"/>
              </a:rPr>
              <a:t>Superstore Sales Dataset</a:t>
            </a:r>
            <a:endParaRPr lang="en-US" sz="9600" b="0" strike="noStrike" spc="-1" dirty="0">
              <a:solidFill>
                <a:srgbClr val="40404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4400" b="0" strike="noStrike" spc="-1" dirty="0">
              <a:solidFill>
                <a:srgbClr val="40404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404040"/>
                </a:solidFill>
                <a:latin typeface="Gill Sans MT"/>
              </a:rPr>
              <a:t>Retail dataset of a global superstore for 4 years.</a:t>
            </a: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A5F5DE4-3DFF-42EA-B2AD-2EED5EDE7876}" type="slidenum"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12720" y="635760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cap="all" spc="-1">
                <a:solidFill>
                  <a:srgbClr val="404040"/>
                </a:solidFill>
                <a:latin typeface="Gill Sans MT"/>
              </a:rPr>
              <a:t>DATASET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86" name="Content Placeholder 6"/>
          <p:cNvPicPr/>
          <p:nvPr/>
        </p:nvPicPr>
        <p:blipFill>
          <a:blip r:embed="rId2"/>
          <a:stretch/>
        </p:blipFill>
        <p:spPr>
          <a:xfrm>
            <a:off x="644400" y="1719000"/>
            <a:ext cx="10965960" cy="4739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5201DF-ED4E-4912-93CB-3ED404C890EA}" type="slidenum"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Content Placeholder 6"/>
          <p:cNvPicPr/>
          <p:nvPr/>
        </p:nvPicPr>
        <p:blipFill>
          <a:blip r:embed="rId2"/>
          <a:stretch/>
        </p:blipFill>
        <p:spPr>
          <a:xfrm>
            <a:off x="3263400" y="564480"/>
            <a:ext cx="5533920" cy="4973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A39ECAB-F011-4B1E-96A3-10A5ACB0966A}" type="slidenum"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0421E-2737-F09E-4BA2-CA4BA8535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2865"/>
            <a:ext cx="121920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/>
          </p:nvPr>
        </p:nvSpPr>
        <p:spPr>
          <a:xfrm>
            <a:off x="581040" y="1611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3600" b="0" strike="noStrike" spc="-1" dirty="0">
                <a:solidFill>
                  <a:srgbClr val="404040"/>
                </a:solidFill>
                <a:latin typeface="Gill Sans MT"/>
              </a:rPr>
              <a:t>The Dataset contains:</a:t>
            </a: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3600" b="0" strike="noStrike" spc="-1" dirty="0">
                <a:solidFill>
                  <a:srgbClr val="404040"/>
                </a:solidFill>
                <a:latin typeface="Gill Sans MT"/>
              </a:rPr>
              <a:t>Rows : 9800</a:t>
            </a: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3600" b="0" strike="noStrike" spc="-1" dirty="0">
                <a:solidFill>
                  <a:srgbClr val="404040"/>
                </a:solidFill>
                <a:latin typeface="Gill Sans MT"/>
              </a:rPr>
              <a:t>Columns: 18</a:t>
            </a: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3600" b="0" strike="noStrike" spc="-1" dirty="0">
                <a:solidFill>
                  <a:srgbClr val="404040"/>
                </a:solidFill>
                <a:latin typeface="Gill Sans MT"/>
              </a:rPr>
              <a:t>Size: 2.13 mb</a:t>
            </a: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40404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3D6E9EE-82D0-4966-8FF5-ED491831E907}" type="slidenum"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81040" y="731520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cap="all" spc="-1" dirty="0">
                <a:solidFill>
                  <a:srgbClr val="404040"/>
                </a:solidFill>
                <a:latin typeface="Gill Sans MT"/>
              </a:rPr>
              <a:t>Analysis 1.1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8F04C3F-EA31-4225-8366-BD9D1874AC68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37" y="2151711"/>
            <a:ext cx="9315450" cy="341947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2F9C24F-552B-453F-AFDC-AD9C5D47F412}" type="slidenum"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87857" y="69480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spc="-1" dirty="0">
                <a:solidFill>
                  <a:srgbClr val="000000"/>
                </a:solidFill>
                <a:latin typeface="Gill Sans MT"/>
              </a:rPr>
              <a:t>Output: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2F9C24F-552B-453F-AFDC-AD9C5D47F412}" type="slidenum"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4B939-7B68-415A-87E5-3590FA070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61" y="1251765"/>
            <a:ext cx="4124325" cy="5172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DD478-3A4A-4892-AA72-665347306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7" y="1251765"/>
            <a:ext cx="60769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6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81040" y="731520"/>
            <a:ext cx="11029320" cy="98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cap="all" spc="-1" dirty="0">
                <a:solidFill>
                  <a:srgbClr val="404040"/>
                </a:solidFill>
                <a:latin typeface="Gill Sans MT"/>
              </a:rPr>
              <a:t>Analysis 1.2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2F9C24F-552B-453F-AFDC-AD9C5D47F412}" type="slidenum">
              <a:t>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57D81-4C36-4996-BF4D-1A89E3CCF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28" y="2359336"/>
            <a:ext cx="10634632" cy="273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3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563</TotalTime>
  <Words>166</Words>
  <Application>Microsoft Office PowerPoint</Application>
  <PresentationFormat>Widescreen</PresentationFormat>
  <Paragraphs>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Gill Sans MT</vt:lpstr>
      <vt:lpstr>Times New Roman</vt:lpstr>
      <vt:lpstr>Wingdings 2</vt:lpstr>
      <vt:lpstr>Office Theme</vt:lpstr>
      <vt:lpstr>Office Theme</vt:lpstr>
      <vt:lpstr>Office Theme</vt:lpstr>
      <vt:lpstr>Office Theme</vt:lpstr>
      <vt:lpstr>21AIE304</vt:lpstr>
      <vt:lpstr>Members: </vt:lpstr>
      <vt:lpstr>PowerPoint Presentation</vt:lpstr>
      <vt:lpstr>DATASET</vt:lpstr>
      <vt:lpstr>PowerPoint Presentation</vt:lpstr>
      <vt:lpstr>PowerPoint Presentation</vt:lpstr>
      <vt:lpstr>Analysis 1.1</vt:lpstr>
      <vt:lpstr>Output:</vt:lpstr>
      <vt:lpstr>Analysis 1.2</vt:lpstr>
      <vt:lpstr>Output:</vt:lpstr>
      <vt:lpstr>Analysis 2.1</vt:lpstr>
      <vt:lpstr>Output:</vt:lpstr>
      <vt:lpstr>GRAPH:</vt:lpstr>
      <vt:lpstr>Analysis 2.2</vt:lpstr>
      <vt:lpstr>Output:</vt:lpstr>
      <vt:lpstr>PowerPoint Presentation</vt:lpstr>
      <vt:lpstr>PowerPoint Presentation</vt:lpstr>
      <vt:lpstr>Analysis 3</vt:lpstr>
      <vt:lpstr>Output:</vt:lpstr>
      <vt:lpstr>Output:</vt:lpstr>
      <vt:lpstr>Analysis 4 - Categorizing which city has most delay and which city has least delay</vt:lpstr>
      <vt:lpstr>Output</vt:lpstr>
      <vt:lpstr>Classifying regions based on most and least profitable states and year</vt:lpstr>
      <vt:lpstr>PowerPoint Presentation</vt:lpstr>
      <vt:lpstr>output</vt:lpstr>
      <vt:lpstr>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DEHAZING</dc:title>
  <dc:subject/>
  <dc:creator>Marreddy Mohit Sasank Reddy - [CB.EN.U4AIE21031]</dc:creator>
  <dc:description/>
  <cp:lastModifiedBy>Marreddy Mohit Sasank Reddy - [CB.EN.U4AIE21031]</cp:lastModifiedBy>
  <cp:revision>49</cp:revision>
  <dcterms:created xsi:type="dcterms:W3CDTF">2023-12-18T09:05:23Z</dcterms:created>
  <dcterms:modified xsi:type="dcterms:W3CDTF">2023-12-23T18:24:56Z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PresentationFormat">
    <vt:lpwstr>Widescreen</vt:lpwstr>
  </property>
  <property fmtid="{D5CDD505-2E9C-101B-9397-08002B2CF9AE}" pid="5" name="Slides">
    <vt:i4>21</vt:i4>
  </property>
</Properties>
</file>