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9947" y="772441"/>
            <a:ext cx="10464800" cy="339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Ministry Category  </a:t>
            </a:r>
            <a:r>
              <a:rPr lang="en-US" dirty="0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: Government Of Goa.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Problem Statement </a:t>
            </a:r>
            <a:r>
              <a:rPr lang="en-US" dirty="0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: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The problem is to develop a web based application for colleges and the Directorate to keep track of Alumni.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Calisto MT" panose="02040603050505030304" pitchFamily="18" charset="0"/>
              </a:rPr>
              <a:t>Problem  Code  </a:t>
            </a:r>
            <a:r>
              <a:rPr lang="en-US" dirty="0">
                <a:solidFill>
                  <a:schemeClr val="dk1"/>
                </a:solidFill>
                <a:latin typeface="Calisto MT" panose="02040603050505030304" pitchFamily="18" charset="0"/>
              </a:rPr>
              <a:t>: </a:t>
            </a:r>
            <a:r>
              <a:rPr lang="en-US" dirty="0">
                <a:latin typeface="Calisto MT" panose="02040603050505030304" pitchFamily="18" charset="0"/>
              </a:rPr>
              <a:t>DR111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Calisto MT" panose="02040603050505030304" pitchFamily="18" charset="0"/>
              </a:rPr>
              <a:t>Team Leader     </a:t>
            </a:r>
            <a:r>
              <a:rPr lang="en-US" dirty="0">
                <a:solidFill>
                  <a:schemeClr val="dk1"/>
                </a:solidFill>
                <a:latin typeface="Calisto MT" panose="02040603050505030304" pitchFamily="18" charset="0"/>
              </a:rPr>
              <a:t>: </a:t>
            </a:r>
            <a:r>
              <a:rPr lang="en-US" dirty="0">
                <a:latin typeface="Calisto MT" panose="02040603050505030304" pitchFamily="18" charset="0"/>
              </a:rPr>
              <a:t>Munagala  Abhinav   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262626"/>
                </a:solidFill>
                <a:latin typeface="Calisto MT" panose="02040603050505030304" pitchFamily="18" charset="0"/>
              </a:rPr>
              <a:t>Team Name</a:t>
            </a:r>
            <a:r>
              <a:rPr lang="en-US" dirty="0">
                <a:solidFill>
                  <a:srgbClr val="262626"/>
                </a:solidFill>
                <a:latin typeface="Calisto MT" panose="02040603050505030304" pitchFamily="18" charset="0"/>
              </a:rPr>
              <a:t>	    : </a:t>
            </a:r>
            <a:r>
              <a:rPr lang="en-US" dirty="0">
                <a:latin typeface="Calisto MT" panose="02040603050505030304" pitchFamily="18" charset="0"/>
              </a:rPr>
              <a:t>Alumni Titans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Calisto MT" panose="02040603050505030304" pitchFamily="18" charset="0"/>
              </a:rPr>
              <a:t>Title</a:t>
            </a:r>
            <a:r>
              <a:rPr lang="en-US" dirty="0">
                <a:solidFill>
                  <a:schemeClr val="dk1"/>
                </a:solidFill>
                <a:latin typeface="Calisto MT" panose="02040603050505030304" pitchFamily="18" charset="0"/>
              </a:rPr>
              <a:t>                   : </a:t>
            </a:r>
            <a:r>
              <a:rPr lang="en-US" dirty="0">
                <a:latin typeface="Calisto MT" panose="02040603050505030304" pitchFamily="18" charset="0"/>
              </a:rPr>
              <a:t>Alumni Tracking System 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1" dirty="0">
                <a:latin typeface="Calisto MT" panose="02040603050505030304" pitchFamily="18" charset="0"/>
              </a:rPr>
              <a:t>College Code    </a:t>
            </a:r>
            <a:r>
              <a:rPr lang="en-US" dirty="0">
                <a:latin typeface="Calisto MT" panose="02040603050505030304" pitchFamily="18" charset="0"/>
              </a:rPr>
              <a:t>: 1-3513701229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9947" y="4830946"/>
            <a:ext cx="1006919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Calisto MT" panose="02040603050505030304" pitchFamily="18" charset="0"/>
              </a:rPr>
              <a:t>OUR IDEA: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listo MT" panose="02040603050505030304" pitchFamily="18" charset="0"/>
              </a:rPr>
              <a:t>Our prior intention is that both the colleges and directorate can track alumni through their profile and posts.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listo MT" panose="02040603050505030304" pitchFamily="18" charset="0"/>
              </a:rPr>
              <a:t>To ensure security to user details.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listo MT" panose="02040603050505030304" pitchFamily="18" charset="0"/>
              </a:rPr>
              <a:t>Communication between alumni to alumni and with colleges.</a:t>
            </a:r>
          </a:p>
          <a:p>
            <a:pPr algn="just"/>
            <a:endParaRPr lang="en-IN" sz="16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9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49196" y="598175"/>
            <a:ext cx="10866983" cy="424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b="1" u="sng" dirty="0">
                <a:latin typeface="Calisto MT" panose="02040603050505030304" pitchFamily="18" charset="0"/>
              </a:rPr>
              <a:t>OUR APPROACH</a:t>
            </a:r>
            <a:r>
              <a:rPr lang="en-US" sz="2000" b="1" dirty="0">
                <a:latin typeface="Calisto MT" panose="0204060305050503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listo MT" panose="02040603050505030304" pitchFamily="18" charset="0"/>
              </a:rPr>
              <a:t>When an alumnus register in this website, a verification request will be sent to respective college.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listo MT" panose="02040603050505030304" pitchFamily="18" charset="0"/>
              </a:rPr>
              <a:t>Once alumni are verified, they will be notified through the mail, subsequently they can login.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Alumni profiles will have privacy preferences, ensuring data security.</a:t>
            </a:r>
            <a:endParaRPr lang="en-IN" dirty="0">
              <a:latin typeface="Calisto MT" panose="0204060305050503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Secure Hash Algorithms(SHA) are used for password encryption. </a:t>
            </a:r>
            <a:endParaRPr lang="en-US" b="1" dirty="0">
              <a:latin typeface="Calisto MT" panose="0204060305050503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Colleges and Directorate can search students, based on register number, graduation year ,college.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An interactive environment will be developed which contains chats, groups, events, notifications, remainders.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If the user is inactive for a long period, mails and messages will be sent to keep their profile updated.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Colleges are given ease to create feed back forms to take suggestions from alumni.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195" y="5316399"/>
            <a:ext cx="10866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dk1"/>
                </a:solidFill>
                <a:latin typeface="Calisto MT" panose="02040603050505030304" pitchFamily="18" charset="0"/>
              </a:rPr>
              <a:t>TECHNOLOGY STACK:</a:t>
            </a:r>
            <a:br>
              <a:rPr lang="en-IN" dirty="0">
                <a:solidFill>
                  <a:schemeClr val="dk1"/>
                </a:solidFill>
                <a:latin typeface="Calisto MT" panose="02040603050505030304" pitchFamily="18" charset="0"/>
              </a:rPr>
            </a:b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</a:rPr>
              <a:t> HTML</a:t>
            </a: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  <a:cs typeface="Arial"/>
                <a:sym typeface="Arial"/>
              </a:rPr>
              <a:t>, </a:t>
            </a: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</a:rPr>
              <a:t>CSS</a:t>
            </a: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  <a:cs typeface="Arial"/>
                <a:sym typeface="Arial"/>
              </a:rPr>
              <a:t>, </a:t>
            </a: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</a:rPr>
              <a:t>JavaScript and Bootstrap, Python, Flask Framework</a:t>
            </a: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  <a:cs typeface="Arial"/>
                <a:sym typeface="Arial"/>
              </a:rPr>
              <a:t>, </a:t>
            </a: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</a:rPr>
              <a:t>MongoDB</a:t>
            </a:r>
            <a:r>
              <a:rPr lang="en-IN" dirty="0">
                <a:solidFill>
                  <a:schemeClr val="dk1"/>
                </a:solidFill>
                <a:latin typeface="Adobe Pi Std" pitchFamily="8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87228" y="54817"/>
            <a:ext cx="10178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sto MT" panose="02040603050505030304" pitchFamily="18" charset="0"/>
              </a:rPr>
              <a:t>Use case :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22129" y="4534535"/>
            <a:ext cx="287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pymongo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smtp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emailMessage package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BC7C7D-A18C-41F0-9E2A-2E8566AA2E6B}"/>
              </a:ext>
            </a:extLst>
          </p:cNvPr>
          <p:cNvSpPr/>
          <p:nvPr/>
        </p:nvSpPr>
        <p:spPr>
          <a:xfrm rot="754646">
            <a:off x="9485737" y="2509106"/>
            <a:ext cx="931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can 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8134C0-F392-4AC5-B5B7-CA4574675653}"/>
              </a:ext>
            </a:extLst>
          </p:cNvPr>
          <p:cNvSpPr/>
          <p:nvPr/>
        </p:nvSpPr>
        <p:spPr>
          <a:xfrm rot="20768927">
            <a:off x="9569839" y="1988612"/>
            <a:ext cx="7633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can view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FD5D40-40FC-48E6-90DF-B5904788E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8902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E02E88-DF61-4716-8429-3DC14BCB0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1863"/>
            <a:ext cx="1602214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26C358-9D22-4645-99AF-4249944BB6C6}"/>
              </a:ext>
            </a:extLst>
          </p:cNvPr>
          <p:cNvGrpSpPr/>
          <p:nvPr/>
        </p:nvGrpSpPr>
        <p:grpSpPr>
          <a:xfrm>
            <a:off x="987228" y="457201"/>
            <a:ext cx="6856292" cy="6345982"/>
            <a:chOff x="987228" y="516483"/>
            <a:chExt cx="6856292" cy="63415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6C1D9F-C6C4-4D75-8747-84DFDAD5DC5B}"/>
                </a:ext>
              </a:extLst>
            </p:cNvPr>
            <p:cNvSpPr/>
            <p:nvPr/>
          </p:nvSpPr>
          <p:spPr>
            <a:xfrm rot="21415962">
              <a:off x="4746237" y="1104466"/>
              <a:ext cx="1162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/>
                <a:t>alumni requests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FC76AC-71B8-42D8-B615-729ACBCA4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228" y="516483"/>
              <a:ext cx="6856292" cy="6341518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CD3D039-8288-4B4D-875A-AFA784F70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80" y="714134"/>
            <a:ext cx="3484448" cy="36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34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265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Adobe Pi Std</vt:lpstr>
      <vt:lpstr>Arial</vt:lpstr>
      <vt:lpstr>Calibri</vt:lpstr>
      <vt:lpstr>Calisto MT</vt:lpstr>
      <vt:lpstr>Gill Sans MT</vt:lpstr>
      <vt:lpstr>Impact</vt:lpstr>
      <vt:lpstr>Badge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2020-02-05T09:29:02Z</dcterms:created>
  <dcterms:modified xsi:type="dcterms:W3CDTF">2020-02-10T11:31:55Z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