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4"/>
  </p:notesMasterIdLst>
  <p:sldIdLst>
    <p:sldId id="259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A9927-361B-40BB-9CEE-FCB4010EC16A}">
          <p14:sldIdLst>
            <p14:sldId id="259"/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57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 Luburić" initials="NL" lastIdx="14" clrIdx="0">
    <p:extLst>
      <p:ext uri="{19B8F6BF-5375-455C-9EA6-DF929625EA0E}">
        <p15:presenceInfo xmlns:p15="http://schemas.microsoft.com/office/powerpoint/2012/main" userId="dc2ca0e3fe3dca1d" providerId="Windows Live"/>
      </p:ext>
    </p:extLst>
  </p:cmAuthor>
  <p:cmAuthor id="2" name="Nikola Luburic" initials="NL" lastIdx="4" clrIdx="1">
    <p:extLst>
      <p:ext uri="{19B8F6BF-5375-455C-9EA6-DF929625EA0E}">
        <p15:presenceInfo xmlns:p15="http://schemas.microsoft.com/office/powerpoint/2012/main" userId="52f5bd586ee837db" providerId="Windows Live"/>
      </p:ext>
    </p:extLst>
  </p:cmAuthor>
  <p:cmAuthor id="3" name="Prokić Simona" initials="SP" lastIdx="3" clrIdx="2">
    <p:extLst>
      <p:ext uri="{19B8F6BF-5375-455C-9EA6-DF929625EA0E}">
        <p15:presenceInfo xmlns:p15="http://schemas.microsoft.com/office/powerpoint/2012/main" userId="S::simona.prokic@uns.ac.rs::3803b425-fb91-43ff-9b2c-914cfb0107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F23"/>
    <a:srgbClr val="6B9C94"/>
    <a:srgbClr val="A0B5B1"/>
    <a:srgbClr val="8D7A43"/>
    <a:srgbClr val="787878"/>
    <a:srgbClr val="4C847B"/>
    <a:srgbClr val="AAA496"/>
    <a:srgbClr val="8CBDB5"/>
    <a:srgbClr val="A0C8C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2" autoAdjust="0"/>
    <p:restoredTop sz="70980" autoAdjust="0"/>
  </p:normalViewPr>
  <p:slideViewPr>
    <p:cSldViewPr snapToGrid="0">
      <p:cViewPr varScale="1">
        <p:scale>
          <a:sx n="63" d="100"/>
          <a:sy n="63" d="100"/>
        </p:scale>
        <p:origin x="12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3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8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9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10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11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12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13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09:06:20.017" idx="14">
    <p:pos x="7385" y="50"/>
    <p:text>Ova kolona služi da naznači korisničke priče čija implementacija je imala neki interesantan aspekt, koji može uključiti:
- Pomoć nekog člana tima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C0F3B-8DEE-4CCE-A34E-A43007B7772B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EAFDB-6158-4912-8A35-5F701EF7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3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6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EAFDB-6158-4912-8A35-5F701EF77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15B5-E6C5-46C3-927B-74AFE2F0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DEB6-E044-4C22-B182-B2E3B857D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88CB-3F01-43EE-B48D-E26C3D60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CD36-3EB0-4E57-A8F8-E715FCB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2320-473D-4E77-8DB6-00CD755B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5237-F90D-4D68-983D-C84156DE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8DA69-67FC-4A33-A7BB-5B81B981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9DA0-ED04-4D24-8E63-6162AF15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3B05-5412-4241-9C6E-88CB957F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BD5C-19D5-4C2C-98A7-530719E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68C1B-B946-43AA-AEE0-C64E00FF2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97017-B7B4-44E3-9200-63C61731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66D8-2E7B-444D-9B30-6A93457D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7370-0461-49C7-99EF-58ADE68F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5435-F964-4AB0-91DA-4E944A5C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7859-98F2-4F2F-8DB1-B9BDA9D5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4313-81BA-4ACE-AD79-49B4FB30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14FB-6E67-4894-A402-D5AF1BA9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1BD2-A1D1-4500-B1D9-7A14C126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EA00-B5BE-48D1-9C21-D7C63B34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B0E9-007F-4494-BE5A-45A43E48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91D2-5915-4705-9A0E-71BEFE50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736D-7D2B-4E69-B088-6682A6F8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70B3-700C-47D4-963A-094E2901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CBAA-4950-494E-B29B-D68D6D4F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BB08-0A02-4C2D-8697-C4F1590F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B0BF-F6D7-4219-9CD0-BABAEA849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D343-5394-4DD1-8BB5-A6C6B941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46A0-6BD4-49D5-9F73-A2F2FED8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4168-9930-4DE9-B71D-FCB8FA6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3F1A-2C9E-4B02-AD67-0854A86D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CB52-D97D-4A63-BED7-3846BDC8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729C-2DEB-4C97-9988-BED3CB1A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5F01-A73E-4FF1-9B84-7EFB7ED0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59A0-9636-4311-95A0-332FECED8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F4730-7292-44E5-AF14-7D6EF8793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6B6E7-E08E-483F-A5F4-2553FB38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CDB89-1F9E-488B-A370-0022BD3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5DB34-83F5-45F9-9CDF-E98CFAF6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3141-2EB7-4DBE-A0F4-3B6A6946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D12F2-9251-409D-91F4-75757199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7A236-16E6-4CBE-867A-DDB0933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94DED-7891-4173-87E6-C538203F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EF5CF-3354-45BB-84C2-A5FAB578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D2D2D-B738-420F-8B33-F88E5A41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D9CC-9606-48E3-AAFA-FD9DAF5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FEDD-B260-4445-B3FC-18C8FC98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52A6-0A0E-498D-9F8D-38077CFD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02C0D-4DEA-492F-827D-4ADF10BF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4F3D-0628-4CDA-B9BF-F01F2A7A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4E49-CEB9-41A5-8CEC-30C19E9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2A245-9C7D-4F6C-8398-8F391C78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8AF8-AF42-4122-BF30-9FA2E081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DA30-FCDC-43D4-B4EE-669133A15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1223B-E10B-486F-B4CA-C60BBF5B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296E-2D91-4453-B85F-528EB8A6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3B0FD-B58C-4997-93DD-31D75647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360C-BF77-45CD-A7FF-A7030AE8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C254-29D3-4058-A3DC-B24FA62F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0C7B-E100-4BBD-8A13-7AF6E7DC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3EF3-7B06-45FE-AACB-67A1B4E2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60C1-C589-4EBF-8205-118C82FB244C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513A-5026-414B-B9CB-5BEC871C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9E23-0CB4-4D43-A89B-0C27A247A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66EC-C02D-428C-8096-3B0A190B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1" r:id="rId3"/>
    <p:sldLayoutId id="2147483652" r:id="rId4"/>
    <p:sldLayoutId id="2147483653" r:id="rId5"/>
    <p:sldLayoutId id="2147483654" r:id="rId6"/>
    <p:sldLayoutId id="214748366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5466-12A9-4514-A776-E76C90C9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Izveštaj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rada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</a:t>
            </a:r>
            <a:br>
              <a:rPr lang="sr-Latn-R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sr-Latn-R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sr-Latn-R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</a:t>
            </a:r>
            <a: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master:</a:t>
            </a:r>
            <a:b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sr-Latn-R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Član 1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385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43BA78-5B0C-46A6-9386-654D44E3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65589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Šta smo radili dobro?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0058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37823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415531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941418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1063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769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648274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683212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3334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76076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22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43BA78-5B0C-46A6-9386-654D44E3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18025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algn="ctr"/>
                      <a:r>
                        <a:rPr lang="sr-Latn-RS" sz="2400" dirty="0"/>
                        <a:t>Šta smo radili </a:t>
                      </a:r>
                      <a:r>
                        <a:rPr lang="en-US" sz="2400" dirty="0"/>
                        <a:t>lo</a:t>
                      </a:r>
                      <a:r>
                        <a:rPr lang="sr-Latn-BA" sz="2400" dirty="0"/>
                        <a:t>še</a:t>
                      </a:r>
                      <a:r>
                        <a:rPr lang="sr-Latn-RS" sz="2400" dirty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0058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37823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415531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941418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1063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769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648274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683212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3334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76076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22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6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43BA78-5B0C-46A6-9386-654D44E3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83231"/>
              </p:ext>
            </p:extLst>
          </p:nvPr>
        </p:nvGraphicFramePr>
        <p:xfrm>
          <a:off x="0" y="-12526"/>
          <a:ext cx="12192000" cy="68705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79552132"/>
                    </a:ext>
                  </a:extLst>
                </a:gridCol>
              </a:tblGrid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400" b="1" dirty="0">
                          <a:solidFill>
                            <a:schemeClr val="bg1"/>
                          </a:solidFill>
                        </a:rPr>
                        <a:t>Šta ćemo bolje da radimo u narednom sprintu?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76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653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30058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37823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415531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941418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1063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7697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648274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683212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333499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760766"/>
                  </a:ext>
                </a:extLst>
              </a:tr>
              <a:tr h="528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22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5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93448"/>
              </p:ext>
            </p:extLst>
          </p:nvPr>
        </p:nvGraphicFramePr>
        <p:xfrm>
          <a:off x="0" y="-25054"/>
          <a:ext cx="12204192" cy="68580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7784007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8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55598"/>
              </p:ext>
            </p:extLst>
          </p:nvPr>
        </p:nvGraphicFramePr>
        <p:xfrm>
          <a:off x="0" y="-25054"/>
          <a:ext cx="12204192" cy="68580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7784007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45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18956"/>
              </p:ext>
            </p:extLst>
          </p:nvPr>
        </p:nvGraphicFramePr>
        <p:xfrm>
          <a:off x="0" y="-25054"/>
          <a:ext cx="12204192" cy="68580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7784007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25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47149"/>
              </p:ext>
            </p:extLst>
          </p:nvPr>
        </p:nvGraphicFramePr>
        <p:xfrm>
          <a:off x="0" y="-25054"/>
          <a:ext cx="12204192" cy="68580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7784007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7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37628"/>
              </p:ext>
            </p:extLst>
          </p:nvPr>
        </p:nvGraphicFramePr>
        <p:xfrm>
          <a:off x="0" y="-25054"/>
          <a:ext cx="12204192" cy="68580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7784007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5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09693"/>
              </p:ext>
            </p:extLst>
          </p:nvPr>
        </p:nvGraphicFramePr>
        <p:xfrm>
          <a:off x="0" y="-25054"/>
          <a:ext cx="12204192" cy="68580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7784007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5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67905"/>
              </p:ext>
            </p:extLst>
          </p:nvPr>
        </p:nvGraphicFramePr>
        <p:xfrm>
          <a:off x="0" y="-25054"/>
          <a:ext cx="12204192" cy="68580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7784007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40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9A892F-E6AD-48D7-9CA5-52C98EF8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55699"/>
              </p:ext>
            </p:extLst>
          </p:nvPr>
        </p:nvGraphicFramePr>
        <p:xfrm>
          <a:off x="0" y="-25054"/>
          <a:ext cx="12204192" cy="68580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79321">
                  <a:extLst>
                    <a:ext uri="{9D8B030D-6E8A-4147-A177-3AD203B41FA5}">
                      <a16:colId xmlns:a16="http://schemas.microsoft.com/office/drawing/2014/main" val="3409782081"/>
                    </a:ext>
                  </a:extLst>
                </a:gridCol>
                <a:gridCol w="7784007">
                  <a:extLst>
                    <a:ext uri="{9D8B030D-6E8A-4147-A177-3AD203B41FA5}">
                      <a16:colId xmlns:a16="http://schemas.microsoft.com/office/drawing/2014/main" val="120977323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3865287554"/>
                    </a:ext>
                  </a:extLst>
                </a:gridCol>
              </a:tblGrid>
              <a:tr h="590217"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tima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Kratak opis preuzete priče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Nešto za istaći?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43973"/>
                  </a:ext>
                </a:extLst>
              </a:tr>
              <a:tr h="402299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8487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95083"/>
                  </a:ext>
                </a:extLst>
              </a:tr>
              <a:tr h="402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5999"/>
                  </a:ext>
                </a:extLst>
              </a:tr>
              <a:tr h="402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41853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2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5865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659394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079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0248"/>
                  </a:ext>
                </a:extLst>
              </a:tr>
              <a:tr h="388216">
                <a:tc rowSpan="8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061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200411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30690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167997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r>
                        <a:rPr lang="sr-Latn-R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Član 4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69179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457170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668822"/>
                  </a:ext>
                </a:extLst>
              </a:tr>
              <a:tr h="388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05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5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E0CD"/>
      </a:accent1>
      <a:accent2>
        <a:srgbClr val="4C847B"/>
      </a:accent2>
      <a:accent3>
        <a:srgbClr val="A5A5A5"/>
      </a:accent3>
      <a:accent4>
        <a:srgbClr val="05253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36000" rIns="0" bIns="36000" rtlCol="0" anchor="ctr"/>
      <a:lstStyle>
        <a:defPPr algn="ctr">
          <a:lnSpc>
            <a:spcPct val="114000"/>
          </a:lnSpc>
          <a:defRPr sz="24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defRPr sz="2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5A0351-2C7C-488D-BB7E-DBFA69FDE2DC}">
  <we:reference id="wa104380907" version="1.0.0.0" store="en-US" storeType="OMEX"/>
  <we:alternateReferences>
    <we:reference id="WA10438090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157</Words>
  <Application>Microsoft Office PowerPoint</Application>
  <PresentationFormat>Widescreen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Izveštaj rada tima X  Scrum master: Član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Izveštaj rada tima X</dc:title>
  <dc:creator>Nikola Luburić</dc:creator>
  <cp:lastModifiedBy>Prokić Simona</cp:lastModifiedBy>
  <cp:revision>10</cp:revision>
  <dcterms:created xsi:type="dcterms:W3CDTF">2020-10-19T07:17:14Z</dcterms:created>
  <dcterms:modified xsi:type="dcterms:W3CDTF">2023-10-02T08:03:10Z</dcterms:modified>
</cp:coreProperties>
</file>