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2" r:id="rId9"/>
    <p:sldId id="263" r:id="rId10"/>
    <p:sldId id="264" r:id="rId11"/>
    <p:sldId id="261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68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8513726-42FA-4EB6-B3C4-44E26EC204D9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D39847C-BE79-448E-B204-06BC9FB3AF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785794"/>
            <a:ext cx="8143932" cy="228601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Quine-McCluskey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방법을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부울</a:t>
            </a:r>
            <a:r>
              <a:rPr lang="ko-KR" altLang="en-US" dirty="0" smtClean="0"/>
              <a:t> 대수 간소화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4643446"/>
            <a:ext cx="8062912" cy="1752600"/>
          </a:xfrm>
        </p:spPr>
        <p:txBody>
          <a:bodyPr/>
          <a:lstStyle/>
          <a:p>
            <a:r>
              <a:rPr lang="en-US" altLang="ko-KR" dirty="0" smtClean="0"/>
              <a:t>124047 </a:t>
            </a:r>
            <a:r>
              <a:rPr lang="ko-KR" altLang="en-US" dirty="0" smtClean="0"/>
              <a:t>김준영</a:t>
            </a:r>
            <a:endParaRPr lang="en-US" altLang="ko-KR" dirty="0" smtClean="0"/>
          </a:p>
          <a:p>
            <a:r>
              <a:rPr lang="en-US" altLang="ko-KR" dirty="0" smtClean="0"/>
              <a:t>142531 </a:t>
            </a:r>
            <a:r>
              <a:rPr lang="ko-KR" altLang="en-US" dirty="0" smtClean="0"/>
              <a:t>박성원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720-16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2" y="66189"/>
            <a:ext cx="3257550" cy="66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720-16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8301"/>
            <a:ext cx="3114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/storage/emulated/0/.polarisOffice/polarisTemp/1642168360/fImage182995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635" y="2057400"/>
            <a:ext cx="5254625" cy="2748280"/>
          </a:xfrm>
          <a:prstGeom prst="rect">
            <a:avLst/>
          </a:prstGeom>
          <a:noFill/>
          <a:ln w="3175" cap="flat" cmpd="sng">
            <a:noFill/>
            <a:prstDash/>
          </a:ln>
        </p:spPr>
      </p:pic>
      <p:sp>
        <p:nvSpPr>
          <p:cNvPr id="53" name="Rect 3"/>
          <p:cNvSpPr>
            <a:spLocks noGrp="1" noChangeArrowheads="1"/>
          </p:cNvSpPr>
          <p:nvPr/>
        </p:nvSpPr>
        <p:spPr>
          <a:xfrm>
            <a:off x="1835696" y="5729658"/>
            <a:ext cx="4011255" cy="450957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Times New Roman" charset="0"/>
              </a:rPr>
              <a:t>출처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charset="0"/>
              </a:rPr>
              <a:t>: agila.upm.edu.ph</a:t>
            </a:r>
            <a:endParaRPr lang="ko-KR" altLang="en-US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720-16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4664"/>
            <a:ext cx="4114800" cy="61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과 부울 대수 간소화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Quine-McCluskey</a:t>
            </a:r>
            <a:r>
              <a:rPr lang="ko-KR" altLang="en-US" dirty="0" smtClean="0"/>
              <a:t>알고리즘에 대한 이해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기능의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Quine-McCluskey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>
            <a:normAutofit/>
          </a:bodyPr>
          <a:lstStyle/>
          <a:p>
            <a:pPr marL="448310" lvl="0" indent="-38417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Font typeface="Wingdings 2"/>
              <a:buChar char=""/>
            </a:pPr>
            <a:r>
              <a:rPr lang="en-US" altLang="ko-KR" sz="3000" dirty="0" smtClean="0">
                <a:solidFill>
                  <a:srgbClr val="FFFFFF"/>
                </a:solidFill>
                <a:latin typeface="援´" charset="0"/>
                <a:ea typeface="援´" charset="0"/>
              </a:rPr>
              <a:t>변수가 </a:t>
            </a:r>
            <a:r>
              <a:rPr lang="en-US" altLang="ko-KR" sz="3000" dirty="0" smtClean="0">
                <a:solidFill>
                  <a:srgbClr val="FFFFFF"/>
                </a:solidFill>
                <a:latin typeface="Century Gothic"/>
                <a:ea typeface="Century Gothic"/>
              </a:rPr>
              <a:t>4</a:t>
            </a:r>
            <a:r>
              <a:rPr lang="en-US" altLang="ko-KR" sz="3000" dirty="0" smtClean="0">
                <a:solidFill>
                  <a:srgbClr val="FFFFFF"/>
                </a:solidFill>
                <a:latin typeface="援´"/>
                <a:ea typeface="援´"/>
              </a:rPr>
              <a:t>개가 넘을 때 부울 대수를 </a:t>
            </a:r>
            <a:r>
              <a:rPr lang="en-US" altLang="ko-KR" sz="3000" dirty="0" err="1" smtClean="0">
                <a:solidFill>
                  <a:srgbClr val="FFFFFF"/>
                </a:solidFill>
                <a:latin typeface="援´"/>
                <a:ea typeface="援´"/>
              </a:rPr>
              <a:t>효율적으로</a:t>
            </a:r>
            <a:r>
              <a:rPr lang="en-US" altLang="ko-KR" sz="3000" dirty="0" smtClean="0">
                <a:solidFill>
                  <a:srgbClr val="FFFFFF"/>
                </a:solidFill>
                <a:latin typeface="援´"/>
                <a:ea typeface="援´"/>
              </a:rPr>
              <a:t> </a:t>
            </a:r>
            <a:r>
              <a:rPr lang="en-US" altLang="ko-KR" sz="3000" dirty="0" err="1" smtClean="0">
                <a:solidFill>
                  <a:srgbClr val="FFFFFF"/>
                </a:solidFill>
                <a:latin typeface="援´" charset="0"/>
                <a:ea typeface="援´" charset="0"/>
              </a:rPr>
              <a:t>간소화</a:t>
            </a:r>
            <a:r>
              <a:rPr lang="en-US" altLang="ko-KR" sz="3000" dirty="0" smtClean="0">
                <a:solidFill>
                  <a:srgbClr val="FFFFFF"/>
                </a:solidFill>
                <a:latin typeface="援´" charset="0"/>
                <a:ea typeface="援´" charset="0"/>
              </a:rPr>
              <a:t> </a:t>
            </a:r>
            <a:r>
              <a:rPr lang="en-US" altLang="ko-KR" sz="3000" dirty="0" err="1" smtClean="0">
                <a:solidFill>
                  <a:srgbClr val="FFFFFF"/>
                </a:solidFill>
                <a:latin typeface="援´" charset="0"/>
                <a:ea typeface="援´" charset="0"/>
              </a:rPr>
              <a:t>하는</a:t>
            </a:r>
            <a:r>
              <a:rPr lang="en-US" altLang="ko-KR" sz="3000" dirty="0" smtClean="0">
                <a:solidFill>
                  <a:srgbClr val="FFFFFF"/>
                </a:solidFill>
                <a:latin typeface="援´" charset="0"/>
                <a:ea typeface="援´" charset="0"/>
              </a:rPr>
              <a:t> </a:t>
            </a:r>
            <a:r>
              <a:rPr lang="en-US" altLang="ko-KR" sz="3000" dirty="0" err="1" smtClean="0">
                <a:solidFill>
                  <a:srgbClr val="FFFFFF"/>
                </a:solidFill>
                <a:latin typeface="援´" charset="0"/>
                <a:ea typeface="援´" charset="0"/>
              </a:rPr>
              <a:t>알고리즘</a:t>
            </a:r>
            <a:endParaRPr lang="en-US" altLang="ko-KR" sz="3000" dirty="0" smtClean="0">
              <a:solidFill>
                <a:srgbClr val="FFFFFF"/>
              </a:solidFill>
              <a:latin typeface="援´" charset="0"/>
              <a:ea typeface="援´" charset="0"/>
            </a:endParaRPr>
          </a:p>
          <a:p>
            <a:pPr marL="448310" lvl="0" indent="-38417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Font typeface="Wingdings 2"/>
              <a:buChar char=""/>
            </a:pPr>
            <a:endParaRPr lang="en-US" altLang="ko-KR" dirty="0" smtClean="0">
              <a:solidFill>
                <a:srgbClr val="FFFFFF"/>
              </a:solidFill>
              <a:latin typeface="援´" charset="0"/>
              <a:ea typeface="Century Gothic"/>
            </a:endParaRPr>
          </a:p>
          <a:p>
            <a:pPr marL="448310" lvl="0" indent="-38417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Font typeface="Wingdings 2"/>
              <a:buChar char=""/>
            </a:pPr>
            <a:endParaRPr lang="en-US" altLang="ko-KR" dirty="0">
              <a:solidFill>
                <a:srgbClr val="FFFFFF"/>
              </a:solidFill>
              <a:latin typeface="援´" charset="0"/>
              <a:ea typeface="Century Gothic"/>
            </a:endParaRPr>
          </a:p>
          <a:p>
            <a:pPr marL="448310" indent="-384175">
              <a:spcBef>
                <a:spcPts val="0"/>
              </a:spcBef>
              <a:buClr>
                <a:srgbClr val="FF388C"/>
              </a:buClr>
              <a:buFont typeface="Wingdings 2"/>
              <a:buChar char=""/>
            </a:pPr>
            <a:r>
              <a:rPr lang="en-US" altLang="ko-KR" dirty="0" err="1">
                <a:solidFill>
                  <a:srgbClr val="FFFFFF"/>
                </a:solidFill>
                <a:ea typeface="Century Gothic"/>
              </a:rPr>
              <a:t>그림인</a:t>
            </a:r>
            <a:r>
              <a:rPr lang="en-US" altLang="ko-KR" dirty="0">
                <a:solidFill>
                  <a:srgbClr val="FFFFFF"/>
                </a:solidFill>
                <a:ea typeface="Century Gothic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ea typeface="Century Gothic"/>
              </a:rPr>
              <a:t>카르노맵과</a:t>
            </a:r>
            <a:r>
              <a:rPr lang="en-US" altLang="ko-KR" dirty="0">
                <a:solidFill>
                  <a:srgbClr val="FFFFFF"/>
                </a:solidFill>
                <a:ea typeface="Century Gothic"/>
              </a:rPr>
              <a:t> </a:t>
            </a:r>
            <a:r>
              <a:rPr lang="ko-KR" altLang="en-US" dirty="0" smtClean="0">
                <a:solidFill>
                  <a:srgbClr val="FFFFFF"/>
                </a:solidFill>
                <a:ea typeface="Century Gothic"/>
              </a:rPr>
              <a:t>다르</a:t>
            </a:r>
            <a:r>
              <a:rPr lang="ko-KR" altLang="en-US" dirty="0">
                <a:solidFill>
                  <a:srgbClr val="FFFFFF"/>
                </a:solidFill>
                <a:ea typeface="Century Gothic"/>
              </a:rPr>
              <a:t>게</a:t>
            </a:r>
            <a:r>
              <a:rPr lang="en-US" altLang="ko-KR" dirty="0" smtClean="0">
                <a:solidFill>
                  <a:srgbClr val="FFFFFF"/>
                </a:solidFill>
                <a:ea typeface="Century Gothic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ea typeface="Century Gothic"/>
              </a:rPr>
              <a:t>표이기</a:t>
            </a:r>
            <a:r>
              <a:rPr lang="en-US" altLang="ko-KR" dirty="0">
                <a:solidFill>
                  <a:srgbClr val="FFFFFF"/>
                </a:solidFill>
                <a:ea typeface="Century Gothic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ea typeface="Century Gothic"/>
              </a:rPr>
              <a:t>때문에</a:t>
            </a:r>
            <a:r>
              <a:rPr lang="en-US" altLang="ko-KR" dirty="0">
                <a:solidFill>
                  <a:srgbClr val="FFFFFF"/>
                </a:solidFill>
                <a:ea typeface="Century Gothic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ea typeface="Century Gothic"/>
              </a:rPr>
              <a:t>컴퓨터</a:t>
            </a:r>
            <a:r>
              <a:rPr lang="en-US" altLang="ko-KR" dirty="0" err="1">
                <a:solidFill>
                  <a:srgbClr val="FFFFFF"/>
                </a:solidFill>
                <a:latin typeface="Century Gothic" charset="0"/>
              </a:rPr>
              <a:t>에서도</a:t>
            </a:r>
            <a:r>
              <a:rPr lang="en-US" altLang="ko-KR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latin typeface="Century Gothic" charset="0"/>
              </a:rPr>
              <a:t>쉽게</a:t>
            </a:r>
            <a:r>
              <a:rPr lang="en-US" altLang="ko-KR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latin typeface="Century Gothic" charset="0"/>
              </a:rPr>
              <a:t>구현이</a:t>
            </a:r>
            <a:r>
              <a:rPr lang="en-US" altLang="ko-KR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en-US" altLang="ko-KR" dirty="0" err="1">
                <a:solidFill>
                  <a:srgbClr val="FFFFFF"/>
                </a:solidFill>
                <a:latin typeface="Century Gothic" charset="0"/>
              </a:rPr>
              <a:t>가능함</a:t>
            </a:r>
            <a:endParaRPr lang="ko-KR" altLang="en-US" dirty="0"/>
          </a:p>
          <a:p>
            <a:pPr marL="448310" lvl="0" indent="-38417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Font typeface="Wingdings 2"/>
              <a:buChar char=""/>
            </a:pPr>
            <a:endParaRPr lang="en-US" altLang="ko-KR" sz="3000" dirty="0" smtClean="0">
              <a:solidFill>
                <a:srgbClr val="FFFFFF"/>
              </a:solidFill>
              <a:latin typeface="Century Gothic"/>
              <a:ea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Quine-McCluskey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최소 항들 끼리 결합하여 두 항이 한자리만 차이가 날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대체한다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더 이상 결합할 수 없을 때 까지 반복한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결합에 사용된 항들을 제외한 항들을 후보 항으로 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후보 항 표를 이용하여 필수 항들을 찾아 출력한다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endParaRPr lang="ko-KR" altLang="en-US" dirty="0"/>
          </a:p>
        </p:txBody>
      </p:sp>
      <p:pic>
        <p:nvPicPr>
          <p:cNvPr id="4098" name="Picture 2" descr="C:\Users\720-16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" y="1412776"/>
            <a:ext cx="3248124" cy="547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720-16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37456"/>
            <a:ext cx="5134474" cy="51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276" y="0"/>
            <a:ext cx="7837636" cy="1196752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BinaryTerm</a:t>
            </a:r>
            <a:endParaRPr lang="ko-KR" altLang="en-US" dirty="0"/>
          </a:p>
        </p:txBody>
      </p:sp>
      <p:pic>
        <p:nvPicPr>
          <p:cNvPr id="6146" name="Picture 2" descr="C:\Users\720-16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84238"/>
            <a:ext cx="5114925" cy="59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pic>
        <p:nvPicPr>
          <p:cNvPr id="7170" name="Picture 2" descr="C:\Users\720-16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732603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후보항</a:t>
            </a:r>
            <a:r>
              <a:rPr lang="ko-KR" altLang="en-US" dirty="0" smtClean="0"/>
              <a:t> 찾기</a:t>
            </a:r>
            <a:endParaRPr lang="ko-KR" altLang="en-US" dirty="0"/>
          </a:p>
        </p:txBody>
      </p:sp>
      <p:pic>
        <p:nvPicPr>
          <p:cNvPr id="1026" name="Picture 2" descr="D:\Users\PSW\PSW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5807218" cy="1143008"/>
          </a:xfrm>
          <a:prstGeom prst="rect">
            <a:avLst/>
          </a:prstGeom>
          <a:noFill/>
        </p:spPr>
      </p:pic>
      <p:pic>
        <p:nvPicPr>
          <p:cNvPr id="1027" name="Picture 3" descr="D:\Users\PSW\PSW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14620"/>
            <a:ext cx="8508107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ko-KR" altLang="en-US" dirty="0" err="1" smtClean="0"/>
              <a:t>후보항</a:t>
            </a:r>
            <a:r>
              <a:rPr lang="ko-KR" altLang="en-US" dirty="0" smtClean="0"/>
              <a:t> 표</a:t>
            </a:r>
            <a:endParaRPr lang="ko-KR" altLang="en-US" dirty="0"/>
          </a:p>
        </p:txBody>
      </p:sp>
      <p:pic>
        <p:nvPicPr>
          <p:cNvPr id="2050" name="Picture 2" descr="D:\Users\PSW\PSW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14500"/>
            <a:ext cx="7054215" cy="3989070"/>
          </a:xfrm>
          <a:prstGeom prst="rect">
            <a:avLst/>
          </a:prstGeom>
          <a:noFill/>
        </p:spPr>
      </p:pic>
      <p:sp>
        <p:nvSpPr>
          <p:cNvPr id="51" name="Rect 3"/>
          <p:cNvSpPr>
            <a:spLocks noGrp="1" noChangeArrowheads="1"/>
          </p:cNvSpPr>
          <p:nvPr/>
        </p:nvSpPr>
        <p:spPr>
          <a:xfrm>
            <a:off x="3226435" y="6110605"/>
            <a:ext cx="1963420" cy="38925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charset="0"/>
              </a:rPr>
              <a:t>출처 : 위키페디아</a:t>
            </a:r>
            <a:endParaRPr lang="ko-KR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545</TotalTime>
  <Words>108</Words>
  <Application>Microsoft Office PowerPoint</Application>
  <PresentationFormat>화면 슬라이드 쇼(4:3)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열정</vt:lpstr>
      <vt:lpstr>Quine-McCluskey  방법을 이용한 부울 대수 간소화</vt:lpstr>
      <vt:lpstr>학습 목표</vt:lpstr>
      <vt:lpstr>Quine-McCluskey 방법</vt:lpstr>
      <vt:lpstr>Quine-McCluskey 방법</vt:lpstr>
      <vt:lpstr>Class </vt:lpstr>
      <vt:lpstr>Class BinaryTerm</vt:lpstr>
      <vt:lpstr>함수</vt:lpstr>
      <vt:lpstr>예제 1 : 후보항 찾기</vt:lpstr>
      <vt:lpstr>예제 1 : 후보항 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Quine-McCluskey  방법을 이용한 부울 대수 간소화</dc:title>
  <dc:creator>PSW</dc:creator>
  <cp:lastModifiedBy>720-16</cp:lastModifiedBy>
  <cp:revision>71</cp:revision>
  <dcterms:created xsi:type="dcterms:W3CDTF">2015-12-15T18:09:27Z</dcterms:created>
  <dcterms:modified xsi:type="dcterms:W3CDTF">2015-12-16T04:21:43Z</dcterms:modified>
</cp:coreProperties>
</file>