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CF8AF-544B-F56F-884B-A7513CDDE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D10F6F-9AC1-6881-B789-C9BDC8ACE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ED3B6-596F-5CCC-D546-68B7290C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6F9-E6D9-432D-B6F8-620969F5218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CCB49-64AC-F448-66E7-5BA23995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B3D7B-8C61-CA2D-B27F-BEA73281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2781-E070-40E7-88D5-3DF0CE257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C1A57-C08A-5152-3077-C51447EA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33E10-5D4A-64C0-469B-0150E9B4B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F6670-A757-2E9B-B7B3-D91532EE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6F9-E6D9-432D-B6F8-620969F5218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AFDCC-DF3A-2390-F0B7-5E447EB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1F711-D061-AC41-4AC5-310941C0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2781-E070-40E7-88D5-3DF0CE257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6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89BD82-847D-E07F-898B-198938C66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45C76F-B288-CCA3-CA79-D21B88823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C1863-2C39-0CFE-252D-1B823756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6F9-E6D9-432D-B6F8-620969F5218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A46DD-3729-7CAA-6BAF-AA20CF2C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1C20E-0B42-EA60-31FA-A29A0B58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2781-E070-40E7-88D5-3DF0CE257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7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C070-0CB8-2434-5B01-16D2DEC5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AFF8E-D4C7-AD8A-60D7-6E83187C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33070-3A80-0EB9-2E35-13E71F40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6F9-E6D9-432D-B6F8-620969F5218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C4C4D-CF76-1E6C-247F-7433233C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67687-4EB0-3FAE-9F7A-7B5201D8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2781-E070-40E7-88D5-3DF0CE257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7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370CB-63E5-96BD-4F3D-9AB34B98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C74288-950D-8963-3381-D0D9D1C68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1A7D3-D59F-B7A4-868E-D6880B6B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6F9-E6D9-432D-B6F8-620969F5218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DB32A-C176-338A-63EB-5163E64A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E1D2D-B38B-DB98-D908-9C5B78E9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2781-E070-40E7-88D5-3DF0CE257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22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C7FCE-44B1-047A-7545-2A223846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87058-B9A2-1223-45A8-62A96D24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BCD60C-AF9A-61A6-B46D-7932DF15C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EF06FB-E6EF-A024-D19D-7DD89781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6F9-E6D9-432D-B6F8-620969F5218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3C5C6-A54E-2A60-0779-9CA698A3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A1162-DC15-D78E-7679-C46E30DA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2781-E070-40E7-88D5-3DF0CE257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6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FAB25-403B-6F6F-BF0F-E7623B7A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4208B-C25B-1AF5-77A4-FB21ECDE3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91E5CC-07B0-272A-A97F-199497C9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E560F8-2486-CABA-BC1E-70FABC423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49DA9C-6A4C-A44F-22AA-44047CFFF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CBCCB6-EF0D-393E-8C8C-862FBC8C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6F9-E6D9-432D-B6F8-620969F5218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182EDD-4803-9E13-1DFE-54178B42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BA823E-2CD8-CA4E-BB90-0E89D814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2781-E070-40E7-88D5-3DF0CE257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8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E24CB-79BB-5442-FCF4-4A74545E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2B0626-488D-07FF-EB71-4E5C30CC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6F9-E6D9-432D-B6F8-620969F5218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B4824A-AAED-15F5-E271-8B05ED0B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D5BD1D-1AB2-3C2A-013E-157CB77A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2781-E070-40E7-88D5-3DF0CE257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4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D1083A-E800-F4AD-A65B-89050CC9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6F9-E6D9-432D-B6F8-620969F5218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B879D3-D364-9EDC-3A56-6B322473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CE4333-F348-72AC-CCA0-7FF314BB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2781-E070-40E7-88D5-3DF0CE257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42B9C-4A0F-6B80-8313-BA29D947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01EF0-D86B-D721-5393-262F83A8E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C90B69-3C9A-6309-6122-E2A978F34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54D30-3BD9-0725-28A2-D9E99FA7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6F9-E6D9-432D-B6F8-620969F5218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034570-1F66-E7A4-DA58-20598CD7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0CC1D-C852-7B65-016B-310F2962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2781-E070-40E7-88D5-3DF0CE257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4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087D-1AA4-2CC6-8D1F-81EFC8B8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E79BFF-A6AD-FB50-AA78-F96D9BA74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F638D9-6B8D-F2CB-ABD9-A47DAAFD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B5975B-DB2C-22B3-0634-9D68A931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6F9-E6D9-432D-B6F8-620969F5218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77DD95-19CE-C9C6-7AEA-E81E85C6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00C627-F3D6-B97B-E1A0-3659C09D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2781-E070-40E7-88D5-3DF0CE257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71EB15-71A7-15AF-C4CE-E2A53B2B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F6A32-1E2B-E486-D659-EB98B7D9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DB0AC-1D98-11E7-4714-4159383D7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216F9-E6D9-432D-B6F8-620969F5218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C35EF-1A92-1941-7730-F2B9C5A1C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0B526-757E-07AA-7420-F3531C9CD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42781-E070-40E7-88D5-3DF0CE2574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93169F-CB71-D56D-A2CB-E25059844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22425"/>
              </p:ext>
            </p:extLst>
          </p:nvPr>
        </p:nvGraphicFramePr>
        <p:xfrm>
          <a:off x="127819" y="137651"/>
          <a:ext cx="11936360" cy="66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272">
                  <a:extLst>
                    <a:ext uri="{9D8B030D-6E8A-4147-A177-3AD203B41FA5}">
                      <a16:colId xmlns:a16="http://schemas.microsoft.com/office/drawing/2014/main" val="2434423343"/>
                    </a:ext>
                  </a:extLst>
                </a:gridCol>
                <a:gridCol w="2387272">
                  <a:extLst>
                    <a:ext uri="{9D8B030D-6E8A-4147-A177-3AD203B41FA5}">
                      <a16:colId xmlns:a16="http://schemas.microsoft.com/office/drawing/2014/main" val="4252680076"/>
                    </a:ext>
                  </a:extLst>
                </a:gridCol>
                <a:gridCol w="2387272">
                  <a:extLst>
                    <a:ext uri="{9D8B030D-6E8A-4147-A177-3AD203B41FA5}">
                      <a16:colId xmlns:a16="http://schemas.microsoft.com/office/drawing/2014/main" val="1122848505"/>
                    </a:ext>
                  </a:extLst>
                </a:gridCol>
                <a:gridCol w="2387272">
                  <a:extLst>
                    <a:ext uri="{9D8B030D-6E8A-4147-A177-3AD203B41FA5}">
                      <a16:colId xmlns:a16="http://schemas.microsoft.com/office/drawing/2014/main" val="1844640474"/>
                    </a:ext>
                  </a:extLst>
                </a:gridCol>
                <a:gridCol w="2387272">
                  <a:extLst>
                    <a:ext uri="{9D8B030D-6E8A-4147-A177-3AD203B41FA5}">
                      <a16:colId xmlns:a16="http://schemas.microsoft.com/office/drawing/2014/main" val="3531149934"/>
                    </a:ext>
                  </a:extLst>
                </a:gridCol>
              </a:tblGrid>
              <a:tr h="82591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OSI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TCP/IP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Other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668041"/>
                  </a:ext>
                </a:extLst>
              </a:tr>
              <a:tr h="825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Alligator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Application</a:t>
                      </a:r>
                      <a:endParaRPr lang="ko-KR" altLang="en-US" sz="2000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L7-</a:t>
                      </a:r>
                      <a:r>
                        <a:rPr lang="ko-KR" altLang="en-US" sz="2000" b="1" dirty="0"/>
                        <a:t>방화벽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HTTP</a:t>
                      </a:r>
                      <a:endParaRPr lang="ko-KR" altLang="en-US" sz="2000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FTP, SSH, DNS…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992979"/>
                  </a:ext>
                </a:extLst>
              </a:tr>
              <a:tr h="825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Pet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Presentation</a:t>
                      </a:r>
                      <a:endParaRPr lang="ko-KR" altLang="en-US" sz="2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503163"/>
                  </a:ext>
                </a:extLst>
              </a:tr>
              <a:tr h="825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Steve’s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Session</a:t>
                      </a:r>
                      <a:endParaRPr lang="ko-KR" altLang="en-US" sz="2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183834"/>
                  </a:ext>
                </a:extLst>
              </a:tr>
              <a:tr h="825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Touch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Transport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L4-</a:t>
                      </a:r>
                      <a:r>
                        <a:rPr lang="ko-KR" altLang="en-US" sz="2000" b="1" dirty="0"/>
                        <a:t>공유기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TCP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UDP, ICMP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675975"/>
                  </a:ext>
                </a:extLst>
              </a:tr>
              <a:tr h="825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Not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Network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L3-</a:t>
                      </a:r>
                      <a:r>
                        <a:rPr lang="ko-KR" altLang="en-US" sz="2000" b="1" dirty="0"/>
                        <a:t>라우터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IP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IPv6, ARP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458843"/>
                  </a:ext>
                </a:extLst>
              </a:tr>
              <a:tr h="825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Data Link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L2-</a:t>
                      </a:r>
                      <a:r>
                        <a:rPr lang="ko-KR" altLang="en-US" sz="2000" b="1" dirty="0"/>
                        <a:t>스위치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Ethernet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362312"/>
                  </a:ext>
                </a:extLst>
              </a:tr>
              <a:tr h="825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Please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Physical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48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86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44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시우 박</dc:creator>
  <cp:lastModifiedBy>시우 박</cp:lastModifiedBy>
  <cp:revision>2</cp:revision>
  <dcterms:created xsi:type="dcterms:W3CDTF">2024-07-25T07:13:21Z</dcterms:created>
  <dcterms:modified xsi:type="dcterms:W3CDTF">2024-07-25T09:24:29Z</dcterms:modified>
</cp:coreProperties>
</file>