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8" r:id="rId5"/>
    <p:sldId id="260" r:id="rId6"/>
    <p:sldId id="271" r:id="rId7"/>
    <p:sldId id="263" r:id="rId8"/>
    <p:sldId id="272" r:id="rId9"/>
    <p:sldId id="265" r:id="rId10"/>
    <p:sldId id="259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30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959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08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63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5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198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E6DD035-3472-4D84-B041-8BFAA6D45B5D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7C946A-D5A2-421F-8BA4-08DCEE6935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1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HbLuIxw3y4?feature=oembed" TargetMode="External"/><Relationship Id="rId4" Type="http://schemas.openxmlformats.org/officeDocument/2006/relationships/image" Target="../media/image5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5C13BA-A2B1-6A45-6346-4F625255483B}"/>
              </a:ext>
            </a:extLst>
          </p:cNvPr>
          <p:cNvSpPr txBox="1"/>
          <p:nvPr/>
        </p:nvSpPr>
        <p:spPr>
          <a:xfrm>
            <a:off x="2761165" y="2642970"/>
            <a:ext cx="68621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/>
              <a:t>전자공학종합설계</a:t>
            </a:r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D63A5-5373-9282-794F-CDB678C20C30}"/>
              </a:ext>
            </a:extLst>
          </p:cNvPr>
          <p:cNvSpPr txBox="1"/>
          <p:nvPr/>
        </p:nvSpPr>
        <p:spPr>
          <a:xfrm>
            <a:off x="4801601" y="3651800"/>
            <a:ext cx="278130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5"/>
                </a:solidFill>
              </a:rPr>
              <a:t>1</a:t>
            </a:r>
            <a:r>
              <a:rPr lang="ko-KR" altLang="en-US" sz="3200" dirty="0" err="1">
                <a:solidFill>
                  <a:schemeClr val="accent5"/>
                </a:solidFill>
              </a:rPr>
              <a:t>차발표</a:t>
            </a:r>
            <a:r>
              <a:rPr lang="en-US" altLang="ko-KR" sz="3200" dirty="0">
                <a:solidFill>
                  <a:schemeClr val="accent5"/>
                </a:solidFill>
              </a:rPr>
              <a:t>(9/19)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06673-8EE0-3BA1-7182-F8334D67D69C}"/>
              </a:ext>
            </a:extLst>
          </p:cNvPr>
          <p:cNvSpPr txBox="1"/>
          <p:nvPr/>
        </p:nvSpPr>
        <p:spPr>
          <a:xfrm>
            <a:off x="8373979" y="5678906"/>
            <a:ext cx="3615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FFF00"/>
                </a:solidFill>
                <a:highlight>
                  <a:srgbClr val="000000"/>
                </a:highlight>
              </a:rPr>
              <a:t>TEAM PNP</a:t>
            </a:r>
          </a:p>
          <a:p>
            <a:pPr algn="r"/>
            <a:r>
              <a:rPr lang="en-US" altLang="ko-KR" sz="2800" dirty="0">
                <a:solidFill>
                  <a:srgbClr val="FFFF00"/>
                </a:solidFill>
                <a:highlight>
                  <a:srgbClr val="000000"/>
                </a:highlight>
              </a:rPr>
              <a:t>Members: </a:t>
            </a:r>
            <a:r>
              <a:rPr lang="ko-KR" altLang="en-US" sz="2800" dirty="0">
                <a:solidFill>
                  <a:srgbClr val="FFFF00"/>
                </a:solidFill>
                <a:highlight>
                  <a:srgbClr val="000000"/>
                </a:highlight>
              </a:rPr>
              <a:t>박병준</a:t>
            </a:r>
            <a:r>
              <a:rPr lang="en-US" altLang="ko-KR" sz="2800" dirty="0">
                <a:solidFill>
                  <a:srgbClr val="FFFF00"/>
                </a:solidFill>
                <a:highlight>
                  <a:srgbClr val="000000"/>
                </a:highlight>
              </a:rPr>
              <a:t>, </a:t>
            </a:r>
            <a:r>
              <a:rPr lang="ko-KR" altLang="en-US" sz="2800" dirty="0">
                <a:solidFill>
                  <a:srgbClr val="FFFF00"/>
                </a:solidFill>
                <a:highlight>
                  <a:srgbClr val="000000"/>
                </a:highlight>
              </a:rPr>
              <a:t>박선우</a:t>
            </a:r>
          </a:p>
        </p:txBody>
      </p:sp>
    </p:spTree>
    <p:extLst>
      <p:ext uri="{BB962C8B-B14F-4D97-AF65-F5344CB8AC3E}">
        <p14:creationId xmlns:p14="http://schemas.microsoft.com/office/powerpoint/2010/main" val="187078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누구에게 지휘봉을? 오케스트라들의 '소리 없는 전쟁' : 음악·공연·전시 : 문화 : 뉴스 : 한겨레">
            <a:extLst>
              <a:ext uri="{FF2B5EF4-FFF2-40B4-BE49-F238E27FC236}">
                <a16:creationId xmlns:a16="http://schemas.microsoft.com/office/drawing/2014/main" id="{40D79AC1-4E2F-7BD4-F7D9-DDBAA0FCD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" b="1113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Freeform: Shape 8202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05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F016E4-F5F2-726E-AFF9-D5055E18A768}"/>
              </a:ext>
            </a:extLst>
          </p:cNvPr>
          <p:cNvSpPr txBox="1"/>
          <p:nvPr/>
        </p:nvSpPr>
        <p:spPr>
          <a:xfrm>
            <a:off x="3060702" y="-11005"/>
            <a:ext cx="8045373" cy="180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400" b="0" i="0" u="none" strike="noStrike" kern="1200" cap="all" spc="800" normalizeH="0" baseline="0" noProof="0" dirty="0">
                <a:ln>
                  <a:noFill/>
                </a:ln>
                <a:solidFill>
                  <a:srgbClr val="F3F3F2"/>
                </a:solidFill>
                <a:effectLst/>
                <a:uLnTx/>
                <a:uFillTx/>
                <a:latin typeface="Impact" panose="020B0806030902050204"/>
                <a:ea typeface="맑은 고딕" panose="020B0503020000020004" pitchFamily="50" charset="-127"/>
                <a:cs typeface="+mn-cs"/>
              </a:rPr>
              <a:t>Goals</a:t>
            </a:r>
          </a:p>
        </p:txBody>
      </p:sp>
      <p:sp>
        <p:nvSpPr>
          <p:cNvPr id="8192" name="TextBox 8191">
            <a:extLst>
              <a:ext uri="{FF2B5EF4-FFF2-40B4-BE49-F238E27FC236}">
                <a16:creationId xmlns:a16="http://schemas.microsoft.com/office/drawing/2014/main" id="{FE4D6400-371F-EC7D-64B5-B7551919B5AB}"/>
              </a:ext>
            </a:extLst>
          </p:cNvPr>
          <p:cNvSpPr txBox="1"/>
          <p:nvPr/>
        </p:nvSpPr>
        <p:spPr>
          <a:xfrm>
            <a:off x="2732163" y="4830143"/>
            <a:ext cx="8045373" cy="180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all" spc="8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Impact" panose="020B0806030902050204"/>
                <a:ea typeface="맑은 고딕" panose="020B0503020000020004" pitchFamily="50" charset="-127"/>
                <a:cs typeface="+mn-cs"/>
              </a:rPr>
              <a:t>MAESTRA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600" dirty="0">
                <a:solidFill>
                  <a:schemeClr val="accent1"/>
                </a:solidFill>
                <a:latin typeface="+mj-lt"/>
              </a:rPr>
              <a:t>M</a:t>
            </a:r>
            <a:r>
              <a:rPr lang="en-US" altLang="ko-KR" sz="4000" dirty="0">
                <a:latin typeface="+mj-lt"/>
              </a:rPr>
              <a:t>usical-instrument </a:t>
            </a:r>
            <a:r>
              <a:rPr lang="en-US" altLang="ko-KR" sz="460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en-US" altLang="ko-KR" sz="4000" dirty="0">
                <a:latin typeface="+mj-lt"/>
              </a:rPr>
              <a:t>nalyzer from </a:t>
            </a:r>
            <a:r>
              <a:rPr lang="en-US" altLang="ko-KR" sz="4600" dirty="0">
                <a:solidFill>
                  <a:schemeClr val="accent1"/>
                </a:solidFill>
                <a:latin typeface="+mj-lt"/>
              </a:rPr>
              <a:t>E</a:t>
            </a:r>
            <a:r>
              <a:rPr lang="en-US" altLang="ko-KR" sz="4000" dirty="0">
                <a:latin typeface="+mj-lt"/>
              </a:rPr>
              <a:t>nsemble &amp; </a:t>
            </a:r>
            <a:r>
              <a:rPr lang="en-US" altLang="ko-KR" sz="4600" dirty="0" err="1">
                <a:solidFill>
                  <a:schemeClr val="accent1"/>
                </a:solidFill>
                <a:latin typeface="+mj-lt"/>
              </a:rPr>
              <a:t>S</a:t>
            </a:r>
            <a:r>
              <a:rPr lang="en-US" altLang="ko-KR" sz="4000" dirty="0" err="1">
                <a:latin typeface="+mj-lt"/>
              </a:rPr>
              <a:t>ound</a:t>
            </a:r>
            <a:r>
              <a:rPr lang="en-US" altLang="ko-KR" sz="4600" dirty="0" err="1">
                <a:solidFill>
                  <a:schemeClr val="accent1"/>
                </a:solidFill>
                <a:latin typeface="+mj-lt"/>
              </a:rPr>
              <a:t>T</a:t>
            </a:r>
            <a:r>
              <a:rPr lang="en-US" altLang="ko-KR" sz="4000" dirty="0" err="1">
                <a:latin typeface="+mj-lt"/>
              </a:rPr>
              <a:t>rack</a:t>
            </a:r>
            <a:r>
              <a:rPr lang="en-US" altLang="ko-KR" sz="4000" dirty="0">
                <a:latin typeface="+mj-lt"/>
              </a:rPr>
              <a:t> in </a:t>
            </a:r>
            <a:r>
              <a:rPr lang="en-US" altLang="ko-KR" sz="4600" dirty="0">
                <a:solidFill>
                  <a:schemeClr val="accent1"/>
                </a:solidFill>
                <a:latin typeface="+mj-lt"/>
              </a:rPr>
              <a:t>R</a:t>
            </a:r>
            <a:r>
              <a:rPr lang="en-US" altLang="ko-KR" sz="4000" dirty="0">
                <a:latin typeface="+mj-lt"/>
              </a:rPr>
              <a:t>eal-time: </a:t>
            </a:r>
            <a:r>
              <a:rPr lang="en-US" altLang="ko-KR" sz="460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en-US" altLang="ko-KR" sz="4000" dirty="0">
                <a:latin typeface="+mj-lt"/>
              </a:rPr>
              <a:t>lpha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421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누구에게 지휘봉을? 오케스트라들의 '소리 없는 전쟁' : 음악·공연·전시 : 문화 : 뉴스 : 한겨레">
            <a:extLst>
              <a:ext uri="{FF2B5EF4-FFF2-40B4-BE49-F238E27FC236}">
                <a16:creationId xmlns:a16="http://schemas.microsoft.com/office/drawing/2014/main" id="{40D79AC1-4E2F-7BD4-F7D9-DDBAA0FCD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" b="1113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Freeform: Shape 8202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A9E76-B7D1-6A92-B3A1-13B8B1DC0267}"/>
              </a:ext>
            </a:extLst>
          </p:cNvPr>
          <p:cNvSpPr txBox="1"/>
          <p:nvPr/>
        </p:nvSpPr>
        <p:spPr>
          <a:xfrm>
            <a:off x="3060702" y="-11005"/>
            <a:ext cx="8045373" cy="180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400" b="0" i="0" u="none" strike="noStrike" kern="1200" cap="all" spc="800" normalizeH="0" baseline="0" noProof="0" dirty="0">
                <a:ln>
                  <a:noFill/>
                </a:ln>
                <a:solidFill>
                  <a:srgbClr val="F3F3F2"/>
                </a:solidFill>
                <a:effectLst/>
                <a:uLnTx/>
                <a:uFillTx/>
                <a:latin typeface="Impact" panose="020B0806030902050204"/>
                <a:ea typeface="맑은 고딕" panose="020B0503020000020004" pitchFamily="50" charset="-127"/>
                <a:cs typeface="+mn-cs"/>
              </a:rPr>
              <a:t>Goals</a:t>
            </a:r>
          </a:p>
        </p:txBody>
      </p:sp>
      <p:sp>
        <p:nvSpPr>
          <p:cNvPr id="8205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" name="온라인 미디어 3" title="Take On Me - a-ha - Brooklyn Duo at Carnegie Hall">
            <a:hlinkClick r:id="" action="ppaction://media"/>
            <a:extLst>
              <a:ext uri="{FF2B5EF4-FFF2-40B4-BE49-F238E27FC236}">
                <a16:creationId xmlns:a16="http://schemas.microsoft.com/office/drawing/2014/main" id="{E8160ED9-06F3-A1E4-8333-593A9694160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94343" y="1930112"/>
            <a:ext cx="6403313" cy="361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87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212" name="Rectangle 8211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4" name="Rectangle 8213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A9E76-B7D1-6A92-B3A1-13B8B1DC0267}"/>
              </a:ext>
            </a:extLst>
          </p:cNvPr>
          <p:cNvSpPr txBox="1"/>
          <p:nvPr/>
        </p:nvSpPr>
        <p:spPr>
          <a:xfrm>
            <a:off x="644849" y="954923"/>
            <a:ext cx="5875694" cy="4504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ko-KR" sz="8000" b="0" i="0" u="none" strike="noStrike" cap="all" spc="80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8216" name="Freeform: Shape 8215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누구에게 지휘봉을? 오케스트라들의 '소리 없는 전쟁' : 음악·공연·전시 : 문화 : 뉴스 : 한겨레">
            <a:extLst>
              <a:ext uri="{FF2B5EF4-FFF2-40B4-BE49-F238E27FC236}">
                <a16:creationId xmlns:a16="http://schemas.microsoft.com/office/drawing/2014/main" id="{40D79AC1-4E2F-7BD4-F7D9-DDBAA0FCD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r="31712"/>
          <a:stretch/>
        </p:blipFill>
        <p:spPr bwMode="auto"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8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D96BB6-9F09-F56A-ED53-361BF4B18984}"/>
              </a:ext>
            </a:extLst>
          </p:cNvPr>
          <p:cNvSpPr txBox="1"/>
          <p:nvPr/>
        </p:nvSpPr>
        <p:spPr>
          <a:xfrm>
            <a:off x="1155031" y="304857"/>
            <a:ext cx="553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지난학기 요약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D0E28-3520-5AA2-51A8-0579BC8F7557}"/>
              </a:ext>
            </a:extLst>
          </p:cNvPr>
          <p:cNvSpPr/>
          <p:nvPr/>
        </p:nvSpPr>
        <p:spPr>
          <a:xfrm>
            <a:off x="1" y="1321721"/>
            <a:ext cx="5436186" cy="9370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악기 소리 데이터</a:t>
            </a:r>
            <a:r>
              <a:rPr lang="ko-KR" altLang="en-US" sz="2000" b="1" dirty="0"/>
              <a:t>를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학습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A14BF2-41C3-9398-45DD-ADA326151B07}"/>
              </a:ext>
            </a:extLst>
          </p:cNvPr>
          <p:cNvSpPr/>
          <p:nvPr/>
        </p:nvSpPr>
        <p:spPr>
          <a:xfrm>
            <a:off x="7028873" y="1321151"/>
            <a:ext cx="5163127" cy="933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연주</a:t>
            </a:r>
            <a:r>
              <a:rPr lang="ko-KR" altLang="en-US" sz="2000" b="1" dirty="0"/>
              <a:t>되는</a:t>
            </a:r>
            <a:r>
              <a:rPr lang="ko-KR" altLang="en-US" sz="3200" b="1" dirty="0"/>
              <a:t> 악기</a:t>
            </a:r>
            <a:r>
              <a:rPr lang="ko-KR" altLang="en-US" sz="2000" b="1" dirty="0"/>
              <a:t>를</a:t>
            </a:r>
            <a:r>
              <a:rPr lang="ko-KR" altLang="en-US" sz="3200" b="1" dirty="0"/>
              <a:t> 추출</a:t>
            </a:r>
          </a:p>
        </p:txBody>
      </p:sp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82F68E95-C063-65C9-4F79-FC85B15F146B}"/>
              </a:ext>
            </a:extLst>
          </p:cNvPr>
          <p:cNvSpPr/>
          <p:nvPr/>
        </p:nvSpPr>
        <p:spPr>
          <a:xfrm>
            <a:off x="5222837" y="826876"/>
            <a:ext cx="2365079" cy="1955213"/>
          </a:xfrm>
          <a:prstGeom prst="stripedRightArrow">
            <a:avLst>
              <a:gd name="adj1" fmla="val 50000"/>
              <a:gd name="adj2" fmla="val 499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20DA571-C612-7DDC-F26F-3B0AD045C2A5}"/>
              </a:ext>
            </a:extLst>
          </p:cNvPr>
          <p:cNvSpPr/>
          <p:nvPr/>
        </p:nvSpPr>
        <p:spPr>
          <a:xfrm>
            <a:off x="1330781" y="2492891"/>
            <a:ext cx="3639498" cy="3639498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말풍선: 타원형 167">
            <a:extLst>
              <a:ext uri="{FF2B5EF4-FFF2-40B4-BE49-F238E27FC236}">
                <a16:creationId xmlns:a16="http://schemas.microsoft.com/office/drawing/2014/main" id="{EDCDC677-2FF1-D55E-12FB-40BE0C9270E7}"/>
              </a:ext>
            </a:extLst>
          </p:cNvPr>
          <p:cNvSpPr/>
          <p:nvPr/>
        </p:nvSpPr>
        <p:spPr>
          <a:xfrm>
            <a:off x="10378137" y="3879106"/>
            <a:ext cx="1488326" cy="1449135"/>
          </a:xfrm>
          <a:prstGeom prst="wedgeEllipseCallout">
            <a:avLst>
              <a:gd name="adj1" fmla="val -70714"/>
              <a:gd name="adj2" fmla="val 703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D98193D0-823E-A051-C503-3D77CEA9A79B}"/>
              </a:ext>
            </a:extLst>
          </p:cNvPr>
          <p:cNvGrpSpPr/>
          <p:nvPr/>
        </p:nvGrpSpPr>
        <p:grpSpPr>
          <a:xfrm>
            <a:off x="1903163" y="3012255"/>
            <a:ext cx="2596169" cy="2612911"/>
            <a:chOff x="1328518" y="2686311"/>
            <a:chExt cx="3389744" cy="3411604"/>
          </a:xfrm>
        </p:grpSpPr>
        <p:pic>
          <p:nvPicPr>
            <p:cNvPr id="170" name="그래픽 169" descr="밴조 단색으로 채워진">
              <a:extLst>
                <a:ext uri="{FF2B5EF4-FFF2-40B4-BE49-F238E27FC236}">
                  <a16:creationId xmlns:a16="http://schemas.microsoft.com/office/drawing/2014/main" id="{F450D19F-7BD7-586A-BDF4-291C86236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4881" y="2686311"/>
              <a:ext cx="798449" cy="798449"/>
            </a:xfrm>
            <a:prstGeom prst="rect">
              <a:avLst/>
            </a:prstGeom>
          </p:spPr>
        </p:pic>
        <p:pic>
          <p:nvPicPr>
            <p:cNvPr id="171" name="그래픽 170" descr="클라리넷 단색으로 채워진">
              <a:extLst>
                <a:ext uri="{FF2B5EF4-FFF2-40B4-BE49-F238E27FC236}">
                  <a16:creationId xmlns:a16="http://schemas.microsoft.com/office/drawing/2014/main" id="{9E1459F3-4EE8-8001-9282-8506818CF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5238" y="5299466"/>
              <a:ext cx="798449" cy="798449"/>
            </a:xfrm>
            <a:prstGeom prst="rect">
              <a:avLst/>
            </a:prstGeom>
          </p:spPr>
        </p:pic>
        <p:pic>
          <p:nvPicPr>
            <p:cNvPr id="172" name="그래픽 171" descr="드럼 단색으로 채워진">
              <a:extLst>
                <a:ext uri="{FF2B5EF4-FFF2-40B4-BE49-F238E27FC236}">
                  <a16:creationId xmlns:a16="http://schemas.microsoft.com/office/drawing/2014/main" id="{8F3D1A50-8DBA-1A36-6344-12D980CA9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25763" y="4501017"/>
              <a:ext cx="798449" cy="798449"/>
            </a:xfrm>
            <a:prstGeom prst="rect">
              <a:avLst/>
            </a:prstGeom>
          </p:spPr>
        </p:pic>
        <p:pic>
          <p:nvPicPr>
            <p:cNvPr id="173" name="그래픽 172" descr="드럼 세트 단색으로 채워진">
              <a:extLst>
                <a:ext uri="{FF2B5EF4-FFF2-40B4-BE49-F238E27FC236}">
                  <a16:creationId xmlns:a16="http://schemas.microsoft.com/office/drawing/2014/main" id="{527495E3-5633-02EE-A86F-CFEF3F2F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21459" y="2994563"/>
              <a:ext cx="798449" cy="798449"/>
            </a:xfrm>
            <a:prstGeom prst="rect">
              <a:avLst/>
            </a:prstGeom>
          </p:spPr>
        </p:pic>
        <p:pic>
          <p:nvPicPr>
            <p:cNvPr id="174" name="그래픽 173" descr="일렉트릭 기타 단색으로 채워진">
              <a:extLst>
                <a:ext uri="{FF2B5EF4-FFF2-40B4-BE49-F238E27FC236}">
                  <a16:creationId xmlns:a16="http://schemas.microsoft.com/office/drawing/2014/main" id="{2E4CD84B-9884-D9A7-B884-AE6A90076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73541" y="3922516"/>
              <a:ext cx="798449" cy="798449"/>
            </a:xfrm>
            <a:prstGeom prst="rect">
              <a:avLst/>
            </a:prstGeom>
          </p:spPr>
        </p:pic>
        <p:pic>
          <p:nvPicPr>
            <p:cNvPr id="175" name="그래픽 174" descr="플루트 단색으로 채워진">
              <a:extLst>
                <a:ext uri="{FF2B5EF4-FFF2-40B4-BE49-F238E27FC236}">
                  <a16:creationId xmlns:a16="http://schemas.microsoft.com/office/drawing/2014/main" id="{1972B497-FCCA-D97B-6D11-EF208A908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43786" y="3679639"/>
              <a:ext cx="798449" cy="798449"/>
            </a:xfrm>
            <a:prstGeom prst="rect">
              <a:avLst/>
            </a:prstGeom>
          </p:spPr>
        </p:pic>
        <p:pic>
          <p:nvPicPr>
            <p:cNvPr id="176" name="그래픽 175" descr="기타 단색으로 채워진">
              <a:extLst>
                <a:ext uri="{FF2B5EF4-FFF2-40B4-BE49-F238E27FC236}">
                  <a16:creationId xmlns:a16="http://schemas.microsoft.com/office/drawing/2014/main" id="{4EA6B5A4-2F23-1D33-2570-246E3C38B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06729" y="3653447"/>
              <a:ext cx="798449" cy="798449"/>
            </a:xfrm>
            <a:prstGeom prst="rect">
              <a:avLst/>
            </a:prstGeom>
          </p:spPr>
        </p:pic>
        <p:pic>
          <p:nvPicPr>
            <p:cNvPr id="177" name="그래픽 176" descr="하프 단색으로 채워진">
              <a:extLst>
                <a:ext uri="{FF2B5EF4-FFF2-40B4-BE49-F238E27FC236}">
                  <a16:creationId xmlns:a16="http://schemas.microsoft.com/office/drawing/2014/main" id="{1527E73A-AF40-7E94-F7DE-4E26BE48E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984768" y="4458760"/>
              <a:ext cx="798449" cy="798449"/>
            </a:xfrm>
            <a:prstGeom prst="rect">
              <a:avLst/>
            </a:prstGeom>
          </p:spPr>
        </p:pic>
        <p:pic>
          <p:nvPicPr>
            <p:cNvPr id="178" name="그래픽 177" descr="피아노 단색으로 채워진">
              <a:extLst>
                <a:ext uri="{FF2B5EF4-FFF2-40B4-BE49-F238E27FC236}">
                  <a16:creationId xmlns:a16="http://schemas.microsoft.com/office/drawing/2014/main" id="{99BBBD71-710A-FA73-6800-D4BAA3777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919813" y="4370657"/>
              <a:ext cx="798449" cy="798449"/>
            </a:xfrm>
            <a:prstGeom prst="rect">
              <a:avLst/>
            </a:prstGeom>
          </p:spPr>
        </p:pic>
        <p:pic>
          <p:nvPicPr>
            <p:cNvPr id="179" name="그래픽 178" descr="색소폰 단색으로 채워진">
              <a:extLst>
                <a:ext uri="{FF2B5EF4-FFF2-40B4-BE49-F238E27FC236}">
                  <a16:creationId xmlns:a16="http://schemas.microsoft.com/office/drawing/2014/main" id="{11641C69-5E4E-CBBD-34BC-1730375DF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328518" y="4935893"/>
              <a:ext cx="798449" cy="798449"/>
            </a:xfrm>
            <a:prstGeom prst="rect">
              <a:avLst/>
            </a:prstGeom>
          </p:spPr>
        </p:pic>
        <p:pic>
          <p:nvPicPr>
            <p:cNvPr id="180" name="그래픽 179" descr="트럼펫 단색으로 채워진">
              <a:extLst>
                <a:ext uri="{FF2B5EF4-FFF2-40B4-BE49-F238E27FC236}">
                  <a16:creationId xmlns:a16="http://schemas.microsoft.com/office/drawing/2014/main" id="{9F89F0C9-3617-99BC-AFD4-BD0B26DBB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485978" y="2926356"/>
              <a:ext cx="798449" cy="798449"/>
            </a:xfrm>
            <a:prstGeom prst="rect">
              <a:avLst/>
            </a:prstGeom>
          </p:spPr>
        </p:pic>
        <p:pic>
          <p:nvPicPr>
            <p:cNvPr id="181" name="그래픽 180" descr="바이올린 단색으로 채워진">
              <a:extLst>
                <a:ext uri="{FF2B5EF4-FFF2-40B4-BE49-F238E27FC236}">
                  <a16:creationId xmlns:a16="http://schemas.microsoft.com/office/drawing/2014/main" id="{9AFF0C65-DE16-F7E2-F314-68B59EEE9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23556" y="5212043"/>
              <a:ext cx="798449" cy="798449"/>
            </a:xfrm>
            <a:prstGeom prst="rect">
              <a:avLst/>
            </a:prstGeom>
          </p:spPr>
        </p:pic>
      </p:grpSp>
      <p:pic>
        <p:nvPicPr>
          <p:cNvPr id="182" name="그래픽 181" descr="인공 지능 단색으로 채워진">
            <a:extLst>
              <a:ext uri="{FF2B5EF4-FFF2-40B4-BE49-F238E27FC236}">
                <a16:creationId xmlns:a16="http://schemas.microsoft.com/office/drawing/2014/main" id="{7778389D-2CDC-CEFD-2CFE-05D072D287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76496" y="4727669"/>
            <a:ext cx="2146696" cy="2215224"/>
          </a:xfrm>
          <a:prstGeom prst="rect">
            <a:avLst/>
          </a:prstGeom>
        </p:spPr>
      </p:pic>
      <p:pic>
        <p:nvPicPr>
          <p:cNvPr id="183" name="그래픽 182" descr="악보 단색으로 채워진">
            <a:extLst>
              <a:ext uri="{FF2B5EF4-FFF2-40B4-BE49-F238E27FC236}">
                <a16:creationId xmlns:a16="http://schemas.microsoft.com/office/drawing/2014/main" id="{8CB7E600-234A-705D-5F81-E7E33C5B3C5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53171" y="4913802"/>
            <a:ext cx="500398" cy="500398"/>
          </a:xfrm>
          <a:prstGeom prst="rect">
            <a:avLst/>
          </a:prstGeom>
        </p:spPr>
      </p:pic>
      <p:pic>
        <p:nvPicPr>
          <p:cNvPr id="184" name="그래픽 183" descr="음악 단색으로 채워진">
            <a:extLst>
              <a:ext uri="{FF2B5EF4-FFF2-40B4-BE49-F238E27FC236}">
                <a16:creationId xmlns:a16="http://schemas.microsoft.com/office/drawing/2014/main" id="{66DB164C-4C5B-150E-B5AA-D45DF62B465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001381" y="5381449"/>
            <a:ext cx="558310" cy="558310"/>
          </a:xfrm>
          <a:prstGeom prst="rect">
            <a:avLst/>
          </a:prstGeom>
        </p:spPr>
      </p:pic>
      <p:pic>
        <p:nvPicPr>
          <p:cNvPr id="185" name="그래픽 184" descr="음악 단색으로 채워진">
            <a:extLst>
              <a:ext uri="{FF2B5EF4-FFF2-40B4-BE49-F238E27FC236}">
                <a16:creationId xmlns:a16="http://schemas.microsoft.com/office/drawing/2014/main" id="{60AE9D29-111D-8EBC-E4F0-34A965E6DC5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10800000">
            <a:off x="8074318" y="5092896"/>
            <a:ext cx="288552" cy="288552"/>
          </a:xfrm>
          <a:prstGeom prst="rect">
            <a:avLst/>
          </a:prstGeom>
        </p:spPr>
      </p:pic>
      <p:pic>
        <p:nvPicPr>
          <p:cNvPr id="186" name="그래픽 185" descr="악보 단색으로 채워진">
            <a:extLst>
              <a:ext uri="{FF2B5EF4-FFF2-40B4-BE49-F238E27FC236}">
                <a16:creationId xmlns:a16="http://schemas.microsoft.com/office/drawing/2014/main" id="{036AE391-4E39-3395-FEF3-E2DE71FDABF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75767" y="5392572"/>
            <a:ext cx="288553" cy="288553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C34B80A4-F132-BEFC-A716-06E9971F4DA7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t="6478" r="4812"/>
          <a:stretch/>
        </p:blipFill>
        <p:spPr>
          <a:xfrm>
            <a:off x="5638403" y="2578150"/>
            <a:ext cx="3899025" cy="21548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88" name="그래픽 187" descr="바이올린 단색으로 채워진">
            <a:extLst>
              <a:ext uri="{FF2B5EF4-FFF2-40B4-BE49-F238E27FC236}">
                <a16:creationId xmlns:a16="http://schemas.microsoft.com/office/drawing/2014/main" id="{8B547B2D-328A-507D-11DB-6C5ACC5B01E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527522" y="3998732"/>
            <a:ext cx="1159728" cy="1159728"/>
          </a:xfrm>
          <a:prstGeom prst="rect">
            <a:avLst/>
          </a:prstGeom>
        </p:spPr>
      </p:pic>
      <p:pic>
        <p:nvPicPr>
          <p:cNvPr id="189" name="그래픽 188" descr="악보 표기법 단색으로 채워진">
            <a:extLst>
              <a:ext uri="{FF2B5EF4-FFF2-40B4-BE49-F238E27FC236}">
                <a16:creationId xmlns:a16="http://schemas.microsoft.com/office/drawing/2014/main" id="{AC893AC2-2711-9E01-8DD5-1199352038F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110" y="2234579"/>
            <a:ext cx="2074429" cy="20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D96BB6-9F09-F56A-ED53-361BF4B18984}"/>
              </a:ext>
            </a:extLst>
          </p:cNvPr>
          <p:cNvSpPr txBox="1"/>
          <p:nvPr/>
        </p:nvSpPr>
        <p:spPr>
          <a:xfrm>
            <a:off x="1062545" y="248816"/>
            <a:ext cx="553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지난학기 요약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CF330EE-A594-98E2-2051-67F2AE3C0019}"/>
              </a:ext>
            </a:extLst>
          </p:cNvPr>
          <p:cNvGrpSpPr/>
          <p:nvPr/>
        </p:nvGrpSpPr>
        <p:grpSpPr>
          <a:xfrm>
            <a:off x="3738500" y="1134162"/>
            <a:ext cx="6893509" cy="3373222"/>
            <a:chOff x="2156691" y="837007"/>
            <a:chExt cx="9609360" cy="511042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4A80E28-045A-F787-B899-47F129344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5482" y="2237052"/>
              <a:ext cx="258075" cy="3710375"/>
            </a:xfrm>
            <a:prstGeom prst="line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F7D4F9B-E029-30A4-C18B-65F093FE4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9969" y="1777795"/>
              <a:ext cx="5371736" cy="2467943"/>
            </a:xfrm>
            <a:prstGeom prst="line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C8A68FAE-8100-2F29-E76D-14C7D9DAD463}"/>
                </a:ext>
              </a:extLst>
            </p:cNvPr>
            <p:cNvSpPr/>
            <p:nvPr/>
          </p:nvSpPr>
          <p:spPr>
            <a:xfrm>
              <a:off x="2156691" y="3412685"/>
              <a:ext cx="783158" cy="1050210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A_00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8D043DE-3060-28D9-9898-00742051AD5A}"/>
                </a:ext>
              </a:extLst>
            </p:cNvPr>
            <p:cNvSpPr/>
            <p:nvPr/>
          </p:nvSpPr>
          <p:spPr>
            <a:xfrm>
              <a:off x="2972336" y="3587333"/>
              <a:ext cx="783158" cy="1050210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A_01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52C9667C-7337-113C-D34A-FBC567CB8B98}"/>
                </a:ext>
              </a:extLst>
            </p:cNvPr>
            <p:cNvSpPr/>
            <p:nvPr/>
          </p:nvSpPr>
          <p:spPr>
            <a:xfrm>
              <a:off x="3769522" y="3781397"/>
              <a:ext cx="783158" cy="1050210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A_02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0B16CEA-52E9-0993-F360-21BEAEFFB0A6}"/>
                </a:ext>
              </a:extLst>
            </p:cNvPr>
            <p:cNvSpPr/>
            <p:nvPr/>
          </p:nvSpPr>
          <p:spPr>
            <a:xfrm>
              <a:off x="4591484" y="3947026"/>
              <a:ext cx="783158" cy="1050210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A_03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0D31507-E2B5-FF91-7BBD-38434DF28AEA}"/>
                </a:ext>
              </a:extLst>
            </p:cNvPr>
            <p:cNvSpPr/>
            <p:nvPr/>
          </p:nvSpPr>
          <p:spPr>
            <a:xfrm>
              <a:off x="5412418" y="4177834"/>
              <a:ext cx="783158" cy="1050210"/>
            </a:xfrm>
            <a:prstGeom prst="roundRect">
              <a:avLst/>
            </a:prstGeom>
            <a:solidFill>
              <a:srgbClr val="FFC000">
                <a:lumMod val="75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B_00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3829710-FFC7-16CC-1E19-B1EE1661D33B}"/>
                </a:ext>
              </a:extLst>
            </p:cNvPr>
            <p:cNvSpPr/>
            <p:nvPr/>
          </p:nvSpPr>
          <p:spPr>
            <a:xfrm>
              <a:off x="6214954" y="4372112"/>
              <a:ext cx="783158" cy="1050210"/>
            </a:xfrm>
            <a:prstGeom prst="roundRect">
              <a:avLst/>
            </a:prstGeom>
            <a:solidFill>
              <a:srgbClr val="FFC000">
                <a:lumMod val="75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B_01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0629672-E043-0DDD-3DC4-BE239DF4EAB9}"/>
                </a:ext>
              </a:extLst>
            </p:cNvPr>
            <p:cNvSpPr/>
            <p:nvPr/>
          </p:nvSpPr>
          <p:spPr>
            <a:xfrm>
              <a:off x="7058307" y="4537524"/>
              <a:ext cx="783158" cy="1050210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C_00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9AAD82B-EF24-00A9-C1D9-1B8F064E63D6}"/>
                </a:ext>
              </a:extLst>
            </p:cNvPr>
            <p:cNvSpPr/>
            <p:nvPr/>
          </p:nvSpPr>
          <p:spPr>
            <a:xfrm>
              <a:off x="7855493" y="4731588"/>
              <a:ext cx="783158" cy="1050210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C_01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D420E755-BB8E-FB6B-E6E0-FA7E6802CBB7}"/>
                </a:ext>
              </a:extLst>
            </p:cNvPr>
            <p:cNvSpPr/>
            <p:nvPr/>
          </p:nvSpPr>
          <p:spPr>
            <a:xfrm>
              <a:off x="8677455" y="4897217"/>
              <a:ext cx="783158" cy="1050210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C_02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F7A8E97-59CE-6000-E6F0-612903607A8C}"/>
                </a:ext>
              </a:extLst>
            </p:cNvPr>
            <p:cNvSpPr txBox="1"/>
            <p:nvPr/>
          </p:nvSpPr>
          <p:spPr>
            <a:xfrm>
              <a:off x="5620967" y="1631717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4m 24s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AA49DA-F32B-BE0A-EE29-24D8FB8CE0F9}"/>
                </a:ext>
              </a:extLst>
            </p:cNvPr>
            <p:cNvSpPr txBox="1"/>
            <p:nvPr/>
          </p:nvSpPr>
          <p:spPr>
            <a:xfrm>
              <a:off x="7310664" y="1996295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2m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55D261-9D73-CCCE-5CB1-CB3AEAB173BC}"/>
                </a:ext>
              </a:extLst>
            </p:cNvPr>
            <p:cNvSpPr txBox="1"/>
            <p:nvPr/>
          </p:nvSpPr>
          <p:spPr>
            <a:xfrm>
              <a:off x="8688488" y="2314307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3m 10s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C7C2935-1EF0-A206-46EE-38D9FA0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2343339" y="3157977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9E26D9D-84B4-B1D7-173A-1A476672E5FA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36" y="3368647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6443CCC-BFF6-B759-D290-F1A07462955D}"/>
                </a:ext>
              </a:extLst>
            </p:cNvPr>
            <p:cNvCxnSpPr>
              <a:cxnSpLocks/>
            </p:cNvCxnSpPr>
            <p:nvPr/>
          </p:nvCxnSpPr>
          <p:spPr>
            <a:xfrm>
              <a:off x="4017881" y="3566309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63E123B6-10DD-FBA4-11C3-3028ABD76867}"/>
                </a:ext>
              </a:extLst>
            </p:cNvPr>
            <p:cNvCxnSpPr>
              <a:cxnSpLocks/>
            </p:cNvCxnSpPr>
            <p:nvPr/>
          </p:nvCxnSpPr>
          <p:spPr>
            <a:xfrm>
              <a:off x="4865804" y="3767943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1A95873-9A14-EA52-03FB-F1CA8E3AA9A5}"/>
                </a:ext>
              </a:extLst>
            </p:cNvPr>
            <p:cNvCxnSpPr>
              <a:cxnSpLocks/>
            </p:cNvCxnSpPr>
            <p:nvPr/>
          </p:nvCxnSpPr>
          <p:spPr>
            <a:xfrm>
              <a:off x="5647002" y="3972888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96B814CF-E731-AD98-C2E6-87959844484A}"/>
                </a:ext>
              </a:extLst>
            </p:cNvPr>
            <p:cNvCxnSpPr>
              <a:cxnSpLocks/>
            </p:cNvCxnSpPr>
            <p:nvPr/>
          </p:nvCxnSpPr>
          <p:spPr>
            <a:xfrm>
              <a:off x="6419726" y="4157024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DB8A522-90E4-8E9F-8D95-CC904BC4402B}"/>
                </a:ext>
              </a:extLst>
            </p:cNvPr>
            <p:cNvCxnSpPr>
              <a:cxnSpLocks/>
            </p:cNvCxnSpPr>
            <p:nvPr/>
          </p:nvCxnSpPr>
          <p:spPr>
            <a:xfrm>
              <a:off x="7281542" y="4342238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589DA842-B9BC-B304-DB7C-DE81A8042DB6}"/>
                </a:ext>
              </a:extLst>
            </p:cNvPr>
            <p:cNvCxnSpPr>
              <a:cxnSpLocks/>
            </p:cNvCxnSpPr>
            <p:nvPr/>
          </p:nvCxnSpPr>
          <p:spPr>
            <a:xfrm>
              <a:off x="8052466" y="4536079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661582EA-8353-921D-B536-739208704D82}"/>
                </a:ext>
              </a:extLst>
            </p:cNvPr>
            <p:cNvCxnSpPr>
              <a:cxnSpLocks/>
            </p:cNvCxnSpPr>
            <p:nvPr/>
          </p:nvCxnSpPr>
          <p:spPr>
            <a:xfrm>
              <a:off x="8962486" y="4730458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C03D67-BCB1-CC0F-F8F1-C59722F919B8}"/>
                </a:ext>
              </a:extLst>
            </p:cNvPr>
            <p:cNvSpPr txBox="1"/>
            <p:nvPr/>
          </p:nvSpPr>
          <p:spPr>
            <a:xfrm>
              <a:off x="2175369" y="2856595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3D2D93-EA62-7D30-0A8F-E4B411F165BA}"/>
                </a:ext>
              </a:extLst>
            </p:cNvPr>
            <p:cNvSpPr txBox="1"/>
            <p:nvPr/>
          </p:nvSpPr>
          <p:spPr>
            <a:xfrm>
              <a:off x="3019376" y="3088582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5122CA-F603-64C8-9605-02EBA21359F0}"/>
                </a:ext>
              </a:extLst>
            </p:cNvPr>
            <p:cNvSpPr txBox="1"/>
            <p:nvPr/>
          </p:nvSpPr>
          <p:spPr>
            <a:xfrm>
              <a:off x="3914880" y="3309051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F31D528-2950-892C-272E-DFF3B71D8F4B}"/>
                </a:ext>
              </a:extLst>
            </p:cNvPr>
            <p:cNvSpPr txBox="1"/>
            <p:nvPr/>
          </p:nvSpPr>
          <p:spPr>
            <a:xfrm>
              <a:off x="4709858" y="3457472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F4D326-C6CF-D5AB-CC89-203F2DC64F0C}"/>
                </a:ext>
              </a:extLst>
            </p:cNvPr>
            <p:cNvSpPr txBox="1"/>
            <p:nvPr/>
          </p:nvSpPr>
          <p:spPr>
            <a:xfrm>
              <a:off x="5485891" y="3735704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3DFEA5-2069-7EA5-0F8B-98AD31327A9F}"/>
                </a:ext>
              </a:extLst>
            </p:cNvPr>
            <p:cNvSpPr txBox="1"/>
            <p:nvPr/>
          </p:nvSpPr>
          <p:spPr>
            <a:xfrm>
              <a:off x="6234944" y="3899764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8D5D036-1CEB-472D-1DAA-EFDC50BAF11B}"/>
                </a:ext>
              </a:extLst>
            </p:cNvPr>
            <p:cNvSpPr txBox="1"/>
            <p:nvPr/>
          </p:nvSpPr>
          <p:spPr>
            <a:xfrm>
              <a:off x="7137584" y="4092764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7F2E28-7F53-73B6-ED4B-8D42E6604954}"/>
                </a:ext>
              </a:extLst>
            </p:cNvPr>
            <p:cNvSpPr txBox="1"/>
            <p:nvPr/>
          </p:nvSpPr>
          <p:spPr>
            <a:xfrm>
              <a:off x="7884415" y="4286828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C938B5-6186-E136-877B-73D57C328853}"/>
                </a:ext>
              </a:extLst>
            </p:cNvPr>
            <p:cNvSpPr txBox="1"/>
            <p:nvPr/>
          </p:nvSpPr>
          <p:spPr>
            <a:xfrm>
              <a:off x="8759705" y="4436322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ADB5942-5BB4-2725-8B2A-282B44CE71CB}"/>
                </a:ext>
              </a:extLst>
            </p:cNvPr>
            <p:cNvSpPr/>
            <p:nvPr/>
          </p:nvSpPr>
          <p:spPr>
            <a:xfrm>
              <a:off x="7378481" y="1053060"/>
              <a:ext cx="2545481" cy="105021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MUSICNET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37F595AB-F643-BC75-ED89-F2738CE4FFB8}"/>
                </a:ext>
              </a:extLst>
            </p:cNvPr>
            <p:cNvSpPr/>
            <p:nvPr/>
          </p:nvSpPr>
          <p:spPr>
            <a:xfrm>
              <a:off x="4638432" y="2333915"/>
              <a:ext cx="2305085" cy="1050210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소리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파일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</a:t>
              </a: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3AF495AA-0205-D8FB-5A64-1241F085406F}"/>
                </a:ext>
              </a:extLst>
            </p:cNvPr>
            <p:cNvCxnSpPr/>
            <p:nvPr/>
          </p:nvCxnSpPr>
          <p:spPr>
            <a:xfrm>
              <a:off x="5063053" y="2066061"/>
              <a:ext cx="1738965" cy="295563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1D879FF2-8A78-57CB-91AD-F0C68CF27D7E}"/>
                </a:ext>
              </a:extLst>
            </p:cNvPr>
            <p:cNvSpPr/>
            <p:nvPr/>
          </p:nvSpPr>
          <p:spPr>
            <a:xfrm>
              <a:off x="6896569" y="2702538"/>
              <a:ext cx="1089737" cy="1050210"/>
            </a:xfrm>
            <a:prstGeom prst="roundRect">
              <a:avLst/>
            </a:prstGeom>
            <a:solidFill>
              <a:srgbClr val="FFC000">
                <a:lumMod val="75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소리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파일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5F5F1A1B-AA0D-4EF1-22F6-F3D238FD096E}"/>
                </a:ext>
              </a:extLst>
            </p:cNvPr>
            <p:cNvSpPr/>
            <p:nvPr/>
          </p:nvSpPr>
          <p:spPr>
            <a:xfrm>
              <a:off x="8025110" y="3062228"/>
              <a:ext cx="1637983" cy="1050210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소리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파일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42F60E1-400E-53E8-8D3A-7D0D95466D8B}"/>
                </a:ext>
              </a:extLst>
            </p:cNvPr>
            <p:cNvCxnSpPr>
              <a:cxnSpLocks/>
            </p:cNvCxnSpPr>
            <p:nvPr/>
          </p:nvCxnSpPr>
          <p:spPr>
            <a:xfrm>
              <a:off x="7136226" y="2473716"/>
              <a:ext cx="869480" cy="147781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8B2D5454-7DF9-E2DC-CF87-EB72CDBA9178}"/>
                </a:ext>
              </a:extLst>
            </p:cNvPr>
            <p:cNvCxnSpPr>
              <a:cxnSpLocks/>
            </p:cNvCxnSpPr>
            <p:nvPr/>
          </p:nvCxnSpPr>
          <p:spPr>
            <a:xfrm>
              <a:off x="8242715" y="2758574"/>
              <a:ext cx="1496291" cy="254317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50880B73-DA6B-96FD-78E7-876197C69931}"/>
                </a:ext>
              </a:extLst>
            </p:cNvPr>
            <p:cNvSpPr/>
            <p:nvPr/>
          </p:nvSpPr>
          <p:spPr>
            <a:xfrm rot="18551921">
              <a:off x="10711788" y="5180232"/>
              <a:ext cx="149068" cy="869399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9C1A44-8A76-16B2-276D-AC512311A12E}"/>
                </a:ext>
              </a:extLst>
            </p:cNvPr>
            <p:cNvSpPr txBox="1"/>
            <p:nvPr/>
          </p:nvSpPr>
          <p:spPr>
            <a:xfrm>
              <a:off x="10490449" y="4810088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10s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034696D-1E47-75F5-050E-CDACD6F7ED22}"/>
                </a:ext>
              </a:extLst>
            </p:cNvPr>
            <p:cNvSpPr txBox="1"/>
            <p:nvPr/>
          </p:nvSpPr>
          <p:spPr>
            <a:xfrm>
              <a:off x="2360884" y="854545"/>
              <a:ext cx="3789165" cy="559537"/>
            </a:xfrm>
            <a:prstGeom prst="rect">
              <a:avLst/>
            </a:prstGeom>
            <a:solidFill>
              <a:srgbClr val="A5A5A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split_music</a:t>
              </a:r>
              <a:r>
                <a:rPr kumimoji="0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함수</a:t>
              </a:r>
            </a:p>
          </p:txBody>
        </p:sp>
        <p:pic>
          <p:nvPicPr>
            <p:cNvPr id="100" name="Picture 2" descr="User Guide — MoviePy 1.0.2 documentation">
              <a:extLst>
                <a:ext uri="{FF2B5EF4-FFF2-40B4-BE49-F238E27FC236}">
                  <a16:creationId xmlns:a16="http://schemas.microsoft.com/office/drawing/2014/main" id="{C4AB5E32-0C09-08E8-3BBE-78B9F9A02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506" y="837007"/>
              <a:ext cx="590220" cy="641225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93E291A9-0014-418A-C870-E3BF41E93E34}"/>
                </a:ext>
              </a:extLst>
            </p:cNvPr>
            <p:cNvSpPr/>
            <p:nvPr/>
          </p:nvSpPr>
          <p:spPr>
            <a:xfrm rot="4403973">
              <a:off x="2748438" y="1990309"/>
              <a:ext cx="129464" cy="673673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0B3F0FE-63CC-CE9F-3C78-0DDAE2BA546A}"/>
                </a:ext>
              </a:extLst>
            </p:cNvPr>
            <p:cNvSpPr txBox="1"/>
            <p:nvPr/>
          </p:nvSpPr>
          <p:spPr>
            <a:xfrm>
              <a:off x="2156691" y="1898498"/>
              <a:ext cx="1275602" cy="396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24s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3" name="화살표: 오른쪽으로 구부러짐 102">
              <a:extLst>
                <a:ext uri="{FF2B5EF4-FFF2-40B4-BE49-F238E27FC236}">
                  <a16:creationId xmlns:a16="http://schemas.microsoft.com/office/drawing/2014/main" id="{D8A27B5C-9122-D102-0932-0B5ABC3D3E39}"/>
                </a:ext>
              </a:extLst>
            </p:cNvPr>
            <p:cNvSpPr/>
            <p:nvPr/>
          </p:nvSpPr>
          <p:spPr>
            <a:xfrm rot="7394971">
              <a:off x="3748502" y="1677912"/>
              <a:ext cx="527767" cy="1517839"/>
            </a:xfrm>
            <a:prstGeom prst="curvedRightArrow">
              <a:avLst>
                <a:gd name="adj1" fmla="val 26055"/>
                <a:gd name="adj2" fmla="val 50000"/>
                <a:gd name="adj3" fmla="val 21788"/>
              </a:avLst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화살표: 왼쪽으로 구부러짐 103">
              <a:extLst>
                <a:ext uri="{FF2B5EF4-FFF2-40B4-BE49-F238E27FC236}">
                  <a16:creationId xmlns:a16="http://schemas.microsoft.com/office/drawing/2014/main" id="{AB7EFE7A-B831-7A96-D24C-0319C49F18BD}"/>
                </a:ext>
              </a:extLst>
            </p:cNvPr>
            <p:cNvSpPr/>
            <p:nvPr/>
          </p:nvSpPr>
          <p:spPr>
            <a:xfrm rot="17278501">
              <a:off x="10014144" y="3612415"/>
              <a:ext cx="564703" cy="1486304"/>
            </a:xfrm>
            <a:prstGeom prst="curvedLeftArrow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69FEB9F-1A92-BEFC-ADD6-1AE2AFD31512}"/>
              </a:ext>
            </a:extLst>
          </p:cNvPr>
          <p:cNvGrpSpPr/>
          <p:nvPr/>
        </p:nvGrpSpPr>
        <p:grpSpPr>
          <a:xfrm>
            <a:off x="1279181" y="2264753"/>
            <a:ext cx="10336597" cy="4146720"/>
            <a:chOff x="812382" y="1247093"/>
            <a:chExt cx="14157084" cy="5390166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944A7B83-6019-A907-4264-DC88EFBCC7F5}"/>
                </a:ext>
              </a:extLst>
            </p:cNvPr>
            <p:cNvSpPr/>
            <p:nvPr/>
          </p:nvSpPr>
          <p:spPr>
            <a:xfrm>
              <a:off x="4076769" y="1803181"/>
              <a:ext cx="783158" cy="1050210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A_00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7B67F7D-C9D1-A419-5DC4-2DC059885BFA}"/>
                </a:ext>
              </a:extLst>
            </p:cNvPr>
            <p:cNvSpPr/>
            <p:nvPr/>
          </p:nvSpPr>
          <p:spPr>
            <a:xfrm>
              <a:off x="4892414" y="1977829"/>
              <a:ext cx="783158" cy="1050210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A_01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073834C9-49D6-94C6-2043-967803C1D312}"/>
                </a:ext>
              </a:extLst>
            </p:cNvPr>
            <p:cNvSpPr/>
            <p:nvPr/>
          </p:nvSpPr>
          <p:spPr>
            <a:xfrm>
              <a:off x="5689600" y="2171893"/>
              <a:ext cx="783158" cy="1050210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A_02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27E7C44A-BFAC-8050-A5D8-02D39306FED6}"/>
                </a:ext>
              </a:extLst>
            </p:cNvPr>
            <p:cNvSpPr/>
            <p:nvPr/>
          </p:nvSpPr>
          <p:spPr>
            <a:xfrm>
              <a:off x="6511562" y="2337522"/>
              <a:ext cx="783158" cy="1050210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A_03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FBB9D18A-6F9C-EF8A-F777-3C71923DA6E6}"/>
                </a:ext>
              </a:extLst>
            </p:cNvPr>
            <p:cNvSpPr/>
            <p:nvPr/>
          </p:nvSpPr>
          <p:spPr>
            <a:xfrm>
              <a:off x="7332496" y="2568330"/>
              <a:ext cx="783158" cy="1050210"/>
            </a:xfrm>
            <a:prstGeom prst="roundRect">
              <a:avLst/>
            </a:prstGeom>
            <a:solidFill>
              <a:srgbClr val="FFC000">
                <a:lumMod val="75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B_00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388500F5-3CA7-B0DF-32D4-41AA1E1FD6E7}"/>
                </a:ext>
              </a:extLst>
            </p:cNvPr>
            <p:cNvSpPr/>
            <p:nvPr/>
          </p:nvSpPr>
          <p:spPr>
            <a:xfrm>
              <a:off x="8135032" y="2762608"/>
              <a:ext cx="783158" cy="1050210"/>
            </a:xfrm>
            <a:prstGeom prst="roundRect">
              <a:avLst/>
            </a:prstGeom>
            <a:solidFill>
              <a:srgbClr val="FFC000">
                <a:lumMod val="75000"/>
              </a:srgbClr>
            </a:solidFill>
            <a:ln w="127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B_01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98F0CE20-8180-1E20-F124-2F824624D9B7}"/>
                </a:ext>
              </a:extLst>
            </p:cNvPr>
            <p:cNvSpPr/>
            <p:nvPr/>
          </p:nvSpPr>
          <p:spPr>
            <a:xfrm>
              <a:off x="8978385" y="2928020"/>
              <a:ext cx="783158" cy="1050210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C_00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F7CD0CAC-EF00-D3F4-ED24-E8074AFE3CCE}"/>
                </a:ext>
              </a:extLst>
            </p:cNvPr>
            <p:cNvSpPr/>
            <p:nvPr/>
          </p:nvSpPr>
          <p:spPr>
            <a:xfrm>
              <a:off x="9775571" y="3122084"/>
              <a:ext cx="783158" cy="1050210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C_01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6BD87AC-4699-342C-2840-D2DF0504DB1D}"/>
                </a:ext>
              </a:extLst>
            </p:cNvPr>
            <p:cNvSpPr/>
            <p:nvPr/>
          </p:nvSpPr>
          <p:spPr>
            <a:xfrm>
              <a:off x="10597533" y="3287713"/>
              <a:ext cx="783158" cy="1050210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C_02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.wav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31B075E0-A911-CAFB-AA73-B7426AA0D8B9}"/>
                </a:ext>
              </a:extLst>
            </p:cNvPr>
            <p:cNvCxnSpPr>
              <a:cxnSpLocks/>
            </p:cNvCxnSpPr>
            <p:nvPr/>
          </p:nvCxnSpPr>
          <p:spPr>
            <a:xfrm>
              <a:off x="4263417" y="1548473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13F862CF-B3CD-64DE-EA50-14A963B8AE4B}"/>
                </a:ext>
              </a:extLst>
            </p:cNvPr>
            <p:cNvCxnSpPr>
              <a:cxnSpLocks/>
            </p:cNvCxnSpPr>
            <p:nvPr/>
          </p:nvCxnSpPr>
          <p:spPr>
            <a:xfrm>
              <a:off x="5122314" y="1759143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CD96F8D0-A7C7-6525-2526-E4E02C5110ED}"/>
                </a:ext>
              </a:extLst>
            </p:cNvPr>
            <p:cNvCxnSpPr>
              <a:cxnSpLocks/>
            </p:cNvCxnSpPr>
            <p:nvPr/>
          </p:nvCxnSpPr>
          <p:spPr>
            <a:xfrm>
              <a:off x="5937959" y="1956805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9CECB37C-D335-C85C-5DA5-CD962F27AD14}"/>
                </a:ext>
              </a:extLst>
            </p:cNvPr>
            <p:cNvCxnSpPr>
              <a:cxnSpLocks/>
            </p:cNvCxnSpPr>
            <p:nvPr/>
          </p:nvCxnSpPr>
          <p:spPr>
            <a:xfrm>
              <a:off x="6785882" y="2158439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021BFEFC-4C67-59A0-5934-017AB1A0201B}"/>
                </a:ext>
              </a:extLst>
            </p:cNvPr>
            <p:cNvCxnSpPr>
              <a:cxnSpLocks/>
            </p:cNvCxnSpPr>
            <p:nvPr/>
          </p:nvCxnSpPr>
          <p:spPr>
            <a:xfrm>
              <a:off x="7567080" y="2363384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14FE7478-2F3E-1629-35C3-A776529096F1}"/>
                </a:ext>
              </a:extLst>
            </p:cNvPr>
            <p:cNvCxnSpPr>
              <a:cxnSpLocks/>
            </p:cNvCxnSpPr>
            <p:nvPr/>
          </p:nvCxnSpPr>
          <p:spPr>
            <a:xfrm>
              <a:off x="8339804" y="2547520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9122DCB6-A7E6-362F-77C0-18B0C2A768B4}"/>
                </a:ext>
              </a:extLst>
            </p:cNvPr>
            <p:cNvCxnSpPr>
              <a:cxnSpLocks/>
            </p:cNvCxnSpPr>
            <p:nvPr/>
          </p:nvCxnSpPr>
          <p:spPr>
            <a:xfrm>
              <a:off x="9201620" y="2732734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5F2A8B1-20D1-4D2E-8DF4-ED7CD9B10691}"/>
                </a:ext>
              </a:extLst>
            </p:cNvPr>
            <p:cNvCxnSpPr>
              <a:cxnSpLocks/>
            </p:cNvCxnSpPr>
            <p:nvPr/>
          </p:nvCxnSpPr>
          <p:spPr>
            <a:xfrm>
              <a:off x="9972544" y="2926575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834421A8-04F0-BD56-DDCF-56A2CFE64AC0}"/>
                </a:ext>
              </a:extLst>
            </p:cNvPr>
            <p:cNvCxnSpPr>
              <a:cxnSpLocks/>
            </p:cNvCxnSpPr>
            <p:nvPr/>
          </p:nvCxnSpPr>
          <p:spPr>
            <a:xfrm>
              <a:off x="10882564" y="3120954"/>
              <a:ext cx="728848" cy="16258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0F4689F-8104-26B6-C1A6-9FA9B444159C}"/>
                </a:ext>
              </a:extLst>
            </p:cNvPr>
            <p:cNvSpPr txBox="1"/>
            <p:nvPr/>
          </p:nvSpPr>
          <p:spPr>
            <a:xfrm>
              <a:off x="4095445" y="1247093"/>
              <a:ext cx="127560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595CCB-A8E6-F1DE-C3A1-EDB04B9387CA}"/>
                </a:ext>
              </a:extLst>
            </p:cNvPr>
            <p:cNvSpPr txBox="1"/>
            <p:nvPr/>
          </p:nvSpPr>
          <p:spPr>
            <a:xfrm>
              <a:off x="4939454" y="1479077"/>
              <a:ext cx="127560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517F13D-7483-3F09-E2D2-A471F27C6445}"/>
                </a:ext>
              </a:extLst>
            </p:cNvPr>
            <p:cNvSpPr txBox="1"/>
            <p:nvPr/>
          </p:nvSpPr>
          <p:spPr>
            <a:xfrm>
              <a:off x="5834954" y="1699545"/>
              <a:ext cx="127560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E9BBBE-EA4E-C5D2-6D9E-D8F8D325534A}"/>
                </a:ext>
              </a:extLst>
            </p:cNvPr>
            <p:cNvSpPr txBox="1"/>
            <p:nvPr/>
          </p:nvSpPr>
          <p:spPr>
            <a:xfrm>
              <a:off x="6629935" y="1847963"/>
              <a:ext cx="127560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4AF5F2-539D-8036-D435-3D48266D5134}"/>
                </a:ext>
              </a:extLst>
            </p:cNvPr>
            <p:cNvSpPr txBox="1"/>
            <p:nvPr/>
          </p:nvSpPr>
          <p:spPr>
            <a:xfrm>
              <a:off x="7405969" y="2126199"/>
              <a:ext cx="127560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D7B7992-394F-0F2F-ABFD-BC974DD0D35C}"/>
                </a:ext>
              </a:extLst>
            </p:cNvPr>
            <p:cNvSpPr txBox="1"/>
            <p:nvPr/>
          </p:nvSpPr>
          <p:spPr>
            <a:xfrm>
              <a:off x="8155019" y="2290259"/>
              <a:ext cx="127560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901A819-EB1B-6F63-1C6A-90F418A19947}"/>
                </a:ext>
              </a:extLst>
            </p:cNvPr>
            <p:cNvSpPr txBox="1"/>
            <p:nvPr/>
          </p:nvSpPr>
          <p:spPr>
            <a:xfrm>
              <a:off x="9057659" y="2483259"/>
              <a:ext cx="127560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DF9206F-687B-E56F-558E-3FF27A8EC4C7}"/>
                </a:ext>
              </a:extLst>
            </p:cNvPr>
            <p:cNvSpPr txBox="1"/>
            <p:nvPr/>
          </p:nvSpPr>
          <p:spPr>
            <a:xfrm>
              <a:off x="9804496" y="2677322"/>
              <a:ext cx="127560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CB38FE2-6571-A984-7D16-43FA812DB2DC}"/>
                </a:ext>
              </a:extLst>
            </p:cNvPr>
            <p:cNvSpPr txBox="1"/>
            <p:nvPr/>
          </p:nvSpPr>
          <p:spPr>
            <a:xfrm>
              <a:off x="10679785" y="2826817"/>
              <a:ext cx="1275601" cy="3119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Left"/>
                <a:lightRig rig="threePt" dir="t"/>
              </a:scene3d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60s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D140B21E-40D8-0DDD-12F3-688A5A579A61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H="1">
              <a:off x="2447638" y="2821814"/>
              <a:ext cx="1998397" cy="1416998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1317DC4A-4E2A-F28D-FC7A-A29F511B7B70}"/>
                </a:ext>
              </a:extLst>
            </p:cNvPr>
            <p:cNvCxnSpPr>
              <a:cxnSpLocks/>
              <a:endCxn id="144" idx="3"/>
            </p:cNvCxnSpPr>
            <p:nvPr/>
          </p:nvCxnSpPr>
          <p:spPr>
            <a:xfrm flipH="1">
              <a:off x="3072159" y="2978749"/>
              <a:ext cx="2085736" cy="1393845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CFEE91AC-7EDE-6709-AD60-31A0DF572881}"/>
                </a:ext>
              </a:extLst>
            </p:cNvPr>
            <p:cNvCxnSpPr>
              <a:cxnSpLocks/>
              <a:endCxn id="146" idx="3"/>
            </p:cNvCxnSpPr>
            <p:nvPr/>
          </p:nvCxnSpPr>
          <p:spPr>
            <a:xfrm flipH="1">
              <a:off x="3690423" y="3182217"/>
              <a:ext cx="2345224" cy="1324159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D83E5FAC-A49B-CBF9-2259-8BCF8749EE99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>
              <a:off x="4314944" y="3357532"/>
              <a:ext cx="2555624" cy="1312360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89C7446C-7510-C975-266C-9BCC246E5623}"/>
                </a:ext>
              </a:extLst>
            </p:cNvPr>
            <p:cNvCxnSpPr>
              <a:cxnSpLocks/>
              <a:endCxn id="150" idx="3"/>
            </p:cNvCxnSpPr>
            <p:nvPr/>
          </p:nvCxnSpPr>
          <p:spPr>
            <a:xfrm flipH="1">
              <a:off x="4939465" y="3586616"/>
              <a:ext cx="2705428" cy="1217058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C7967296-276C-D3B6-1146-003DDF08DFD5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H="1">
              <a:off x="5557729" y="3760489"/>
              <a:ext cx="2874634" cy="1176967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57CC0B93-72D8-688E-27D9-D841BC88FB23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 flipH="1">
              <a:off x="6189479" y="3939960"/>
              <a:ext cx="3112591" cy="1166133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73F5B53-1D3A-C92D-CF9A-97206BEC8D15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 flipH="1">
              <a:off x="6814000" y="4163849"/>
              <a:ext cx="3368963" cy="1076026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03FD612E-E6A2-536B-6A7E-28356E83A847}"/>
                </a:ext>
              </a:extLst>
            </p:cNvPr>
            <p:cNvCxnSpPr>
              <a:cxnSpLocks/>
              <a:endCxn id="158" idx="3"/>
            </p:cNvCxnSpPr>
            <p:nvPr/>
          </p:nvCxnSpPr>
          <p:spPr>
            <a:xfrm flipH="1">
              <a:off x="7432264" y="4306076"/>
              <a:ext cx="3556848" cy="1067581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EE723F4A-8703-AE49-611A-E0362A2B5567}"/>
                </a:ext>
              </a:extLst>
            </p:cNvPr>
            <p:cNvSpPr/>
            <p:nvPr/>
          </p:nvSpPr>
          <p:spPr>
            <a:xfrm>
              <a:off x="1790104" y="3967680"/>
              <a:ext cx="657534" cy="542264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MF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</a:t>
              </a: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FC968209-4F00-F129-9167-3B92FE0B487B}"/>
                </a:ext>
              </a:extLst>
            </p:cNvPr>
            <p:cNvSpPr/>
            <p:nvPr/>
          </p:nvSpPr>
          <p:spPr>
            <a:xfrm>
              <a:off x="1766498" y="3630364"/>
              <a:ext cx="657534" cy="351629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</a:t>
              </a:r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67A58FF7-7381-9A25-056B-B047E72DE8D1}"/>
                </a:ext>
              </a:extLst>
            </p:cNvPr>
            <p:cNvSpPr/>
            <p:nvPr/>
          </p:nvSpPr>
          <p:spPr>
            <a:xfrm>
              <a:off x="2414625" y="4101462"/>
              <a:ext cx="657534" cy="542264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MF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92C5C5AD-61F6-CC2B-6C7F-826B225ED428}"/>
                </a:ext>
              </a:extLst>
            </p:cNvPr>
            <p:cNvSpPr/>
            <p:nvPr/>
          </p:nvSpPr>
          <p:spPr>
            <a:xfrm>
              <a:off x="2391019" y="3764146"/>
              <a:ext cx="657534" cy="351629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36D33749-8F20-99ED-D2A6-7526EC61CD2D}"/>
                </a:ext>
              </a:extLst>
            </p:cNvPr>
            <p:cNvSpPr/>
            <p:nvPr/>
          </p:nvSpPr>
          <p:spPr>
            <a:xfrm>
              <a:off x="3032889" y="4235244"/>
              <a:ext cx="657534" cy="542264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MF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26313C6E-B4C3-2F05-9D91-7482E91DF609}"/>
                </a:ext>
              </a:extLst>
            </p:cNvPr>
            <p:cNvSpPr/>
            <p:nvPr/>
          </p:nvSpPr>
          <p:spPr>
            <a:xfrm>
              <a:off x="3009283" y="3897928"/>
              <a:ext cx="657534" cy="351629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</a:t>
              </a: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178DC2A-F254-5D13-BB12-C4A6E7FCA0B9}"/>
                </a:ext>
              </a:extLst>
            </p:cNvPr>
            <p:cNvSpPr/>
            <p:nvPr/>
          </p:nvSpPr>
          <p:spPr>
            <a:xfrm>
              <a:off x="3657410" y="4398760"/>
              <a:ext cx="657534" cy="542264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MF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</a:t>
              </a: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78D44D9D-4F9D-1585-5520-29C2E6F5F28F}"/>
                </a:ext>
              </a:extLst>
            </p:cNvPr>
            <p:cNvSpPr/>
            <p:nvPr/>
          </p:nvSpPr>
          <p:spPr>
            <a:xfrm>
              <a:off x="3633804" y="4061444"/>
              <a:ext cx="657534" cy="351629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</a:t>
              </a: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420EA65D-5425-B252-1E01-ECC4E62EC36F}"/>
                </a:ext>
              </a:extLst>
            </p:cNvPr>
            <p:cNvSpPr/>
            <p:nvPr/>
          </p:nvSpPr>
          <p:spPr>
            <a:xfrm>
              <a:off x="4281931" y="4532542"/>
              <a:ext cx="657534" cy="542264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MF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</a:t>
              </a: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68AD3564-4640-3755-C907-B5BAEDB0F1AD}"/>
                </a:ext>
              </a:extLst>
            </p:cNvPr>
            <p:cNvSpPr/>
            <p:nvPr/>
          </p:nvSpPr>
          <p:spPr>
            <a:xfrm>
              <a:off x="4258325" y="4195226"/>
              <a:ext cx="657534" cy="351629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</a:t>
              </a:r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33362C4D-DEEE-77ED-9B91-E4A0897F42DD}"/>
                </a:ext>
              </a:extLst>
            </p:cNvPr>
            <p:cNvSpPr/>
            <p:nvPr/>
          </p:nvSpPr>
          <p:spPr>
            <a:xfrm>
              <a:off x="4900195" y="4666324"/>
              <a:ext cx="657534" cy="542264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MF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</a:t>
              </a:r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0AF84CED-69A6-8ADE-82E7-4E85F5FEB310}"/>
                </a:ext>
              </a:extLst>
            </p:cNvPr>
            <p:cNvSpPr/>
            <p:nvPr/>
          </p:nvSpPr>
          <p:spPr>
            <a:xfrm>
              <a:off x="4876589" y="4329008"/>
              <a:ext cx="657534" cy="351629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</a:t>
              </a: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E154E1D5-30B5-FE31-4529-E1C350DAA5FE}"/>
                </a:ext>
              </a:extLst>
            </p:cNvPr>
            <p:cNvSpPr/>
            <p:nvPr/>
          </p:nvSpPr>
          <p:spPr>
            <a:xfrm>
              <a:off x="5531945" y="4834961"/>
              <a:ext cx="657534" cy="542264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MF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5937C891-712C-84B5-9567-8670EBF7168B}"/>
                </a:ext>
              </a:extLst>
            </p:cNvPr>
            <p:cNvSpPr/>
            <p:nvPr/>
          </p:nvSpPr>
          <p:spPr>
            <a:xfrm>
              <a:off x="5508339" y="4497645"/>
              <a:ext cx="657534" cy="351629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CBCEE53C-F9BB-0306-7128-4D3E56A28EB1}"/>
                </a:ext>
              </a:extLst>
            </p:cNvPr>
            <p:cNvSpPr/>
            <p:nvPr/>
          </p:nvSpPr>
          <p:spPr>
            <a:xfrm>
              <a:off x="6156466" y="4968743"/>
              <a:ext cx="657534" cy="542264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MF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</a:t>
              </a:r>
            </a:p>
          </p:txBody>
        </p: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7BE998C0-3F13-D914-46D5-5AE9F96BBC6C}"/>
                </a:ext>
              </a:extLst>
            </p:cNvPr>
            <p:cNvSpPr/>
            <p:nvPr/>
          </p:nvSpPr>
          <p:spPr>
            <a:xfrm>
              <a:off x="6132860" y="4631427"/>
              <a:ext cx="657534" cy="351629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855C5D97-579A-7B33-5928-F1D454358137}"/>
                </a:ext>
              </a:extLst>
            </p:cNvPr>
            <p:cNvSpPr/>
            <p:nvPr/>
          </p:nvSpPr>
          <p:spPr>
            <a:xfrm>
              <a:off x="6774730" y="5102525"/>
              <a:ext cx="657534" cy="542264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MF</a:t>
              </a:r>
            </a:p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CC</a:t>
              </a:r>
            </a:p>
          </p:txBody>
        </p: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7BEA5403-ADE7-B6A1-FF58-0D0AFF5CB6C6}"/>
                </a:ext>
              </a:extLst>
            </p:cNvPr>
            <p:cNvSpPr/>
            <p:nvPr/>
          </p:nvSpPr>
          <p:spPr>
            <a:xfrm>
              <a:off x="6751124" y="4765209"/>
              <a:ext cx="657534" cy="351629"/>
            </a:xfrm>
            <a:prstGeom prst="round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label</a:t>
              </a: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5DC8EED2-6665-33A9-4ECB-ADC740754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211" y="4419675"/>
              <a:ext cx="866324" cy="1810327"/>
            </a:xfrm>
            <a:prstGeom prst="line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723D4AF-60DE-B5BE-4CE8-BFC3F1CE5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7010" y="5656627"/>
              <a:ext cx="4755486" cy="980632"/>
            </a:xfrm>
            <a:prstGeom prst="line">
              <a:avLst/>
            </a:prstGeom>
            <a:noFill/>
            <a:ln w="63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C5532D07-F897-2743-EB88-7581A19D6D81}"/>
                </a:ext>
              </a:extLst>
            </p:cNvPr>
            <p:cNvSpPr/>
            <p:nvPr/>
          </p:nvSpPr>
          <p:spPr>
            <a:xfrm>
              <a:off x="812382" y="5181144"/>
              <a:ext cx="2050891" cy="1394732"/>
            </a:xfrm>
            <a:prstGeom prst="roundRect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1174362" lon="2013562" rev="100427"/>
              </a:camera>
              <a:lightRig rig="threePt" dir="t"/>
            </a:scene3d>
            <a:sp3d>
              <a:bevelB w="0" h="762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json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file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DD2C5F5-5D52-D960-B84C-1AF3E94D6BC1}"/>
                </a:ext>
              </a:extLst>
            </p:cNvPr>
            <p:cNvSpPr txBox="1"/>
            <p:nvPr/>
          </p:nvSpPr>
          <p:spPr>
            <a:xfrm>
              <a:off x="7827841" y="5936474"/>
              <a:ext cx="2900115" cy="378782"/>
            </a:xfrm>
            <a:prstGeom prst="rect">
              <a:avLst/>
            </a:prstGeom>
            <a:solidFill>
              <a:srgbClr val="A5A5A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feature_extract.py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913D062-A954-2E5B-B047-5BBED103BF23}"/>
                </a:ext>
              </a:extLst>
            </p:cNvPr>
            <p:cNvSpPr txBox="1"/>
            <p:nvPr/>
          </p:nvSpPr>
          <p:spPr>
            <a:xfrm>
              <a:off x="10597534" y="4702601"/>
              <a:ext cx="4371932" cy="490189"/>
            </a:xfrm>
            <a:prstGeom prst="rect">
              <a:avLst/>
            </a:prstGeom>
            <a:solidFill>
              <a:srgbClr val="A5A5A5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preprocess.py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EF418255-914A-132C-3E10-70D251AEECEA}"/>
                </a:ext>
              </a:extLst>
            </p:cNvPr>
            <p:cNvCxnSpPr>
              <a:cxnSpLocks/>
              <a:stCxn id="158" idx="3"/>
              <a:endCxn id="163" idx="0"/>
            </p:cNvCxnSpPr>
            <p:nvPr/>
          </p:nvCxnSpPr>
          <p:spPr>
            <a:xfrm>
              <a:off x="7432263" y="5373656"/>
              <a:ext cx="1845636" cy="562818"/>
            </a:xfrm>
            <a:prstGeom prst="straightConnector1">
              <a:avLst/>
            </a:prstGeom>
            <a:noFill/>
            <a:ln w="76200" cap="flat" cmpd="sng" algn="ctr">
              <a:solidFill>
                <a:srgbClr val="ED7D31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pic>
          <p:nvPicPr>
            <p:cNvPr id="166" name="Picture 4" descr="GitHub - librosa/librosa: Python library for audio and music analysis">
              <a:extLst>
                <a:ext uri="{FF2B5EF4-FFF2-40B4-BE49-F238E27FC236}">
                  <a16:creationId xmlns:a16="http://schemas.microsoft.com/office/drawing/2014/main" id="{70714D85-B4DF-5777-E3E6-9F6524191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3987" y="5896327"/>
              <a:ext cx="1207196" cy="495693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1AD365F1-337A-CDF5-E3D6-C1AC1858E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58" y="1059051"/>
            <a:ext cx="2216555" cy="23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C0D79-7846-BC7A-863B-1988BB4106BB}"/>
              </a:ext>
            </a:extLst>
          </p:cNvPr>
          <p:cNvSpPr txBox="1"/>
          <p:nvPr/>
        </p:nvSpPr>
        <p:spPr>
          <a:xfrm>
            <a:off x="1215557" y="229346"/>
            <a:ext cx="553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Overview</a:t>
            </a:r>
            <a:endParaRPr lang="ko-KR" altLang="en-US" sz="4400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EAF80802-2E59-502B-B94F-65E9A85D6D60}"/>
              </a:ext>
            </a:extLst>
          </p:cNvPr>
          <p:cNvGrpSpPr/>
          <p:nvPr/>
        </p:nvGrpSpPr>
        <p:grpSpPr>
          <a:xfrm>
            <a:off x="5077684" y="1220251"/>
            <a:ext cx="2217459" cy="2208749"/>
            <a:chOff x="7228571" y="3544094"/>
            <a:chExt cx="3828571" cy="3813532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B2E8F8DA-F7C3-E51B-316B-E0374CF2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8571" y="3544094"/>
              <a:ext cx="3828571" cy="3813532"/>
            </a:xfrm>
            <a:prstGeom prst="rect">
              <a:avLst/>
            </a:prstGeom>
          </p:spPr>
        </p:pic>
      </p:grp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46234A7E-8B2E-7AAE-8393-5E5534097F34}"/>
              </a:ext>
            </a:extLst>
          </p:cNvPr>
          <p:cNvGrpSpPr/>
          <p:nvPr/>
        </p:nvGrpSpPr>
        <p:grpSpPr>
          <a:xfrm>
            <a:off x="10206777" y="1730129"/>
            <a:ext cx="1496529" cy="1311096"/>
            <a:chOff x="14749490" y="4450194"/>
            <a:chExt cx="2583843" cy="2263682"/>
          </a:xfrm>
        </p:grpSpPr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5A3CB3F1-45AC-2BE6-3A89-DD7A3887B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49490" y="4450194"/>
              <a:ext cx="2583843" cy="2263682"/>
            </a:xfrm>
            <a:prstGeom prst="rect">
              <a:avLst/>
            </a:prstGeom>
          </p:spPr>
        </p:pic>
      </p:grpSp>
      <p:grpSp>
        <p:nvGrpSpPr>
          <p:cNvPr id="14" name="그룹 1004">
            <a:extLst>
              <a:ext uri="{FF2B5EF4-FFF2-40B4-BE49-F238E27FC236}">
                <a16:creationId xmlns:a16="http://schemas.microsoft.com/office/drawing/2014/main" id="{016E8FF2-4D97-EE26-58B9-3B720BD0EEA2}"/>
              </a:ext>
            </a:extLst>
          </p:cNvPr>
          <p:cNvGrpSpPr/>
          <p:nvPr/>
        </p:nvGrpSpPr>
        <p:grpSpPr>
          <a:xfrm>
            <a:off x="3077870" y="1700236"/>
            <a:ext cx="1340269" cy="1435610"/>
            <a:chOff x="4165548" y="4336742"/>
            <a:chExt cx="2314051" cy="2478662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BC8386E1-E6D5-34B6-6814-D563C4EAD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165548" y="4336742"/>
              <a:ext cx="2314051" cy="2478662"/>
            </a:xfrm>
            <a:prstGeom prst="rect">
              <a:avLst/>
            </a:prstGeom>
          </p:spPr>
        </p:pic>
      </p:grpSp>
      <p:grpSp>
        <p:nvGrpSpPr>
          <p:cNvPr id="16" name="그룹 1005">
            <a:extLst>
              <a:ext uri="{FF2B5EF4-FFF2-40B4-BE49-F238E27FC236}">
                <a16:creationId xmlns:a16="http://schemas.microsoft.com/office/drawing/2014/main" id="{CE2064C3-2CEE-D95F-E839-5970576E0DBD}"/>
              </a:ext>
            </a:extLst>
          </p:cNvPr>
          <p:cNvGrpSpPr/>
          <p:nvPr/>
        </p:nvGrpSpPr>
        <p:grpSpPr>
          <a:xfrm>
            <a:off x="5775312" y="1334768"/>
            <a:ext cx="810935" cy="767933"/>
            <a:chOff x="8442794" y="4070393"/>
            <a:chExt cx="1400126" cy="1325881"/>
          </a:xfrm>
        </p:grpSpPr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FE7F2694-AB76-5EFB-EBF2-0E48D89B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2794" y="4070393"/>
              <a:ext cx="1400126" cy="1325881"/>
            </a:xfrm>
            <a:prstGeom prst="rect">
              <a:avLst/>
            </a:prstGeom>
          </p:spPr>
        </p:pic>
      </p:grpSp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8F25DA3A-3787-2001-9448-C265080EF35F}"/>
              </a:ext>
            </a:extLst>
          </p:cNvPr>
          <p:cNvGrpSpPr/>
          <p:nvPr/>
        </p:nvGrpSpPr>
        <p:grpSpPr>
          <a:xfrm>
            <a:off x="7976841" y="1712351"/>
            <a:ext cx="1485871" cy="1375825"/>
            <a:chOff x="11638703" y="4415873"/>
            <a:chExt cx="2565442" cy="2375442"/>
          </a:xfrm>
        </p:grpSpPr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FEA5F384-525F-2AA4-05CF-4CF74E6D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638703" y="4415873"/>
              <a:ext cx="2565442" cy="2375442"/>
            </a:xfrm>
            <a:prstGeom prst="rect">
              <a:avLst/>
            </a:prstGeom>
          </p:spPr>
        </p:pic>
      </p:grpSp>
      <p:grpSp>
        <p:nvGrpSpPr>
          <p:cNvPr id="20" name="그룹 1007">
            <a:extLst>
              <a:ext uri="{FF2B5EF4-FFF2-40B4-BE49-F238E27FC236}">
                <a16:creationId xmlns:a16="http://schemas.microsoft.com/office/drawing/2014/main" id="{7DE35EC4-CCEB-B455-2E83-992491A65647}"/>
              </a:ext>
            </a:extLst>
          </p:cNvPr>
          <p:cNvGrpSpPr/>
          <p:nvPr/>
        </p:nvGrpSpPr>
        <p:grpSpPr>
          <a:xfrm>
            <a:off x="1041191" y="1730129"/>
            <a:ext cx="1485871" cy="1375825"/>
            <a:chOff x="942857" y="4415873"/>
            <a:chExt cx="2565442" cy="2375442"/>
          </a:xfrm>
        </p:grpSpPr>
        <p:pic>
          <p:nvPicPr>
            <p:cNvPr id="21" name="Object 23">
              <a:extLst>
                <a:ext uri="{FF2B5EF4-FFF2-40B4-BE49-F238E27FC236}">
                  <a16:creationId xmlns:a16="http://schemas.microsoft.com/office/drawing/2014/main" id="{6941A45F-0CC8-2B55-D351-950B2422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857" y="4415873"/>
              <a:ext cx="2565442" cy="2375442"/>
            </a:xfrm>
            <a:prstGeom prst="rect">
              <a:avLst/>
            </a:prstGeom>
          </p:spPr>
        </p:pic>
      </p:grp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80FF92C3-4685-E597-ACE8-C82EB9270C77}"/>
              </a:ext>
            </a:extLst>
          </p:cNvPr>
          <p:cNvGrpSpPr/>
          <p:nvPr/>
        </p:nvGrpSpPr>
        <p:grpSpPr>
          <a:xfrm>
            <a:off x="2673020" y="2278131"/>
            <a:ext cx="258892" cy="394093"/>
            <a:chOff x="3634146" y="5465116"/>
            <a:chExt cx="225186" cy="342786"/>
          </a:xfrm>
        </p:grpSpPr>
        <p:pic>
          <p:nvPicPr>
            <p:cNvPr id="23" name="Object 26">
              <a:extLst>
                <a:ext uri="{FF2B5EF4-FFF2-40B4-BE49-F238E27FC236}">
                  <a16:creationId xmlns:a16="http://schemas.microsoft.com/office/drawing/2014/main" id="{D100E49C-5623-E8F5-B37F-FBF56B95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4146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24" name="그룹 1009">
            <a:extLst>
              <a:ext uri="{FF2B5EF4-FFF2-40B4-BE49-F238E27FC236}">
                <a16:creationId xmlns:a16="http://schemas.microsoft.com/office/drawing/2014/main" id="{71CBCC25-0E38-C248-F250-E3D46B1DBBFB}"/>
              </a:ext>
            </a:extLst>
          </p:cNvPr>
          <p:cNvGrpSpPr/>
          <p:nvPr/>
        </p:nvGrpSpPr>
        <p:grpSpPr>
          <a:xfrm>
            <a:off x="4636582" y="2278130"/>
            <a:ext cx="258892" cy="394093"/>
            <a:chOff x="6765045" y="5465116"/>
            <a:chExt cx="225186" cy="342786"/>
          </a:xfrm>
        </p:grpSpPr>
        <p:pic>
          <p:nvPicPr>
            <p:cNvPr id="25" name="Object 29">
              <a:extLst>
                <a:ext uri="{FF2B5EF4-FFF2-40B4-BE49-F238E27FC236}">
                  <a16:creationId xmlns:a16="http://schemas.microsoft.com/office/drawing/2014/main" id="{C7B5C03D-4DAD-058D-73F9-E62303664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5045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26" name="그룹 1010">
            <a:extLst>
              <a:ext uri="{FF2B5EF4-FFF2-40B4-BE49-F238E27FC236}">
                <a16:creationId xmlns:a16="http://schemas.microsoft.com/office/drawing/2014/main" id="{6089CE35-DDA0-1A93-616C-9A6D98FC9B66}"/>
              </a:ext>
            </a:extLst>
          </p:cNvPr>
          <p:cNvGrpSpPr/>
          <p:nvPr/>
        </p:nvGrpSpPr>
        <p:grpSpPr>
          <a:xfrm>
            <a:off x="7506546" y="2278129"/>
            <a:ext cx="258892" cy="394093"/>
            <a:chOff x="11297849" y="5465116"/>
            <a:chExt cx="225186" cy="342786"/>
          </a:xfrm>
        </p:grpSpPr>
        <p:pic>
          <p:nvPicPr>
            <p:cNvPr id="27" name="Object 32">
              <a:extLst>
                <a:ext uri="{FF2B5EF4-FFF2-40B4-BE49-F238E27FC236}">
                  <a16:creationId xmlns:a16="http://schemas.microsoft.com/office/drawing/2014/main" id="{E99151F0-0597-19DD-319C-72C88ACF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97849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28" name="그룹 1011">
            <a:extLst>
              <a:ext uri="{FF2B5EF4-FFF2-40B4-BE49-F238E27FC236}">
                <a16:creationId xmlns:a16="http://schemas.microsoft.com/office/drawing/2014/main" id="{809001F0-C973-0539-0C4E-0156D3FA347A}"/>
              </a:ext>
            </a:extLst>
          </p:cNvPr>
          <p:cNvGrpSpPr/>
          <p:nvPr/>
        </p:nvGrpSpPr>
        <p:grpSpPr>
          <a:xfrm>
            <a:off x="9711306" y="2278129"/>
            <a:ext cx="258892" cy="394093"/>
            <a:chOff x="14333510" y="5465116"/>
            <a:chExt cx="225186" cy="342786"/>
          </a:xfrm>
        </p:grpSpPr>
        <p:pic>
          <p:nvPicPr>
            <p:cNvPr id="29" name="Object 35">
              <a:extLst>
                <a:ext uri="{FF2B5EF4-FFF2-40B4-BE49-F238E27FC236}">
                  <a16:creationId xmlns:a16="http://schemas.microsoft.com/office/drawing/2014/main" id="{A7709F81-58BA-EC2F-4A65-81B32256F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3510" y="5465116"/>
              <a:ext cx="225186" cy="342786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42023FD-85DB-456C-9932-F6DFC809FC86}"/>
              </a:ext>
            </a:extLst>
          </p:cNvPr>
          <p:cNvSpPr txBox="1"/>
          <p:nvPr/>
        </p:nvSpPr>
        <p:spPr>
          <a:xfrm>
            <a:off x="1215557" y="2245572"/>
            <a:ext cx="11012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데이터셋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EACE3F-C513-3B61-A6A2-4099947C4A25}"/>
              </a:ext>
            </a:extLst>
          </p:cNvPr>
          <p:cNvSpPr txBox="1"/>
          <p:nvPr/>
        </p:nvSpPr>
        <p:spPr>
          <a:xfrm>
            <a:off x="2973381" y="2217986"/>
            <a:ext cx="15102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데이터 증강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BC834D-4604-6CAB-FDDD-94017352106D}"/>
              </a:ext>
            </a:extLst>
          </p:cNvPr>
          <p:cNvSpPr txBox="1"/>
          <p:nvPr/>
        </p:nvSpPr>
        <p:spPr>
          <a:xfrm>
            <a:off x="5425637" y="2039349"/>
            <a:ext cx="1510286" cy="958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특성 추출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데이터 </a:t>
            </a:r>
            <a:r>
              <a:rPr lang="ko-KR" altLang="en-US" sz="2000" dirty="0" err="1"/>
              <a:t>전처리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44D88-EFB4-329E-FB67-95D9E587CE83}"/>
              </a:ext>
            </a:extLst>
          </p:cNvPr>
          <p:cNvSpPr txBox="1"/>
          <p:nvPr/>
        </p:nvSpPr>
        <p:spPr>
          <a:xfrm>
            <a:off x="7964441" y="2217986"/>
            <a:ext cx="15102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모델 설계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D057E-69D5-B57C-D1EC-385E7899213B}"/>
              </a:ext>
            </a:extLst>
          </p:cNvPr>
          <p:cNvSpPr txBox="1"/>
          <p:nvPr/>
        </p:nvSpPr>
        <p:spPr>
          <a:xfrm>
            <a:off x="10206777" y="2206119"/>
            <a:ext cx="15102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학습 및 검증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C98A59-5170-484C-0B87-FAF28059C60B}"/>
              </a:ext>
            </a:extLst>
          </p:cNvPr>
          <p:cNvSpPr txBox="1"/>
          <p:nvPr/>
        </p:nvSpPr>
        <p:spPr>
          <a:xfrm>
            <a:off x="1041191" y="3777916"/>
            <a:ext cx="164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외부 데이터셋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crawling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9D07242-101D-81E9-0E95-1C5AF79F9B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29" y="4377284"/>
            <a:ext cx="466972" cy="32396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B9E1633-8F74-9F47-97A0-8EB3796F824D}"/>
              </a:ext>
            </a:extLst>
          </p:cNvPr>
          <p:cNvSpPr txBox="1"/>
          <p:nvPr/>
        </p:nvSpPr>
        <p:spPr>
          <a:xfrm>
            <a:off x="2973381" y="3618401"/>
            <a:ext cx="1952779" cy="25365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White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Shifting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Stretching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Reverse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Minus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u="sng" dirty="0"/>
              <a:t>Sound synthesis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4B3EE1-57BD-CB46-2527-2928A2539E81}"/>
              </a:ext>
            </a:extLst>
          </p:cNvPr>
          <p:cNvSpPr txBox="1"/>
          <p:nvPr/>
        </p:nvSpPr>
        <p:spPr>
          <a:xfrm>
            <a:off x="8329218" y="3546860"/>
            <a:ext cx="3444726" cy="25365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U-net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FFFF00"/>
                </a:highlight>
              </a:rPr>
              <a:t>Wavenet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en-US" altLang="ko-KR" dirty="0" err="1">
                <a:highlight>
                  <a:srgbClr val="FFFF00"/>
                </a:highlight>
              </a:rPr>
              <a:t>tts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학습 방법론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Softmax</a:t>
            </a:r>
            <a:r>
              <a:rPr lang="en-US" altLang="ko-KR" dirty="0"/>
              <a:t> vs </a:t>
            </a:r>
            <a:r>
              <a:rPr lang="en-US" altLang="ko-KR" dirty="0">
                <a:highlight>
                  <a:srgbClr val="FFFF00"/>
                </a:highlight>
              </a:rPr>
              <a:t>Sigmoid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CrossEntropy</a:t>
            </a:r>
            <a:r>
              <a:rPr lang="en-US" altLang="ko-KR" dirty="0"/>
              <a:t> vs </a:t>
            </a:r>
            <a:r>
              <a:rPr lang="en-US" altLang="ko-KR" dirty="0" err="1">
                <a:highlight>
                  <a:srgbClr val="FFFF00"/>
                </a:highlight>
              </a:rPr>
              <a:t>BCEwithLogits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1428E7-6DCE-B97E-6C12-1B2436C76D43}"/>
              </a:ext>
            </a:extLst>
          </p:cNvPr>
          <p:cNvSpPr txBox="1"/>
          <p:nvPr/>
        </p:nvSpPr>
        <p:spPr>
          <a:xfrm>
            <a:off x="5128721" y="3618401"/>
            <a:ext cx="2669320" cy="17055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Constant-q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Multi-label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Memory problem</a:t>
            </a:r>
          </a:p>
        </p:txBody>
      </p:sp>
    </p:spTree>
    <p:extLst>
      <p:ext uri="{BB962C8B-B14F-4D97-AF65-F5344CB8AC3E}">
        <p14:creationId xmlns:p14="http://schemas.microsoft.com/office/powerpoint/2010/main" val="290432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557095-2446-9DA3-5216-BC0A665BA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8" r="50944" b="10885"/>
          <a:stretch/>
        </p:blipFill>
        <p:spPr>
          <a:xfrm>
            <a:off x="0" y="1477415"/>
            <a:ext cx="5390147" cy="5053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A5C781-EE0B-66AF-794D-4824ED67F07A}"/>
              </a:ext>
            </a:extLst>
          </p:cNvPr>
          <p:cNvSpPr txBox="1"/>
          <p:nvPr/>
        </p:nvSpPr>
        <p:spPr>
          <a:xfrm>
            <a:off x="5630045" y="71095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400" b="1" dirty="0">
                <a:latin typeface="+mj-ea"/>
                <a:ea typeface="+mj-ea"/>
              </a:rPr>
              <a:t>라벨링이 가능한 악기영상 유튜브 </a:t>
            </a:r>
            <a:r>
              <a:rPr lang="ko-KR" altLang="en-US" sz="1400" b="1" dirty="0" err="1">
                <a:latin typeface="+mj-ea"/>
                <a:ea typeface="+mj-ea"/>
              </a:rPr>
              <a:t>url을</a:t>
            </a:r>
            <a:r>
              <a:rPr lang="ko-KR" altLang="en-US" sz="1400" b="1" dirty="0">
                <a:latin typeface="+mj-ea"/>
                <a:ea typeface="+mj-ea"/>
              </a:rPr>
              <a:t> 가져온다.                        </a:t>
            </a:r>
            <a:r>
              <a:rPr lang="ko-KR" altLang="en-US" sz="1200" b="1" dirty="0">
                <a:latin typeface="+mj-ea"/>
                <a:ea typeface="+mj-ea"/>
              </a:rPr>
              <a:t>※ </a:t>
            </a:r>
            <a:r>
              <a:rPr lang="ko-KR" altLang="en-US" sz="1200" b="1" dirty="0" err="1">
                <a:latin typeface="+mj-ea"/>
                <a:ea typeface="+mj-ea"/>
              </a:rPr>
              <a:t>pc버전</a:t>
            </a:r>
            <a:r>
              <a:rPr lang="ko-KR" altLang="en-US" sz="1200" b="1" dirty="0">
                <a:latin typeface="+mj-ea"/>
                <a:ea typeface="+mj-ea"/>
              </a:rPr>
              <a:t> 기준으로 주소 창 도메인주소를 복사하지 말고 영상 아래 공유 버튼을 눌러서 복사한다(음원추출 오류 방지, 시작시간 설정하지 말 것)</a:t>
            </a:r>
          </a:p>
          <a:p>
            <a:pPr marL="400050" indent="-400050">
              <a:buFont typeface="+mj-lt"/>
              <a:buAutoNum type="romanUcPeriod"/>
            </a:pPr>
            <a:endParaRPr lang="ko-KR" altLang="en-US" sz="1400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b="1" dirty="0">
                <a:latin typeface="+mj-ea"/>
                <a:ea typeface="+mj-ea"/>
              </a:rPr>
              <a:t>사람 목소리가 포함되어도 상관없음.</a:t>
            </a:r>
          </a:p>
          <a:p>
            <a:pPr marL="400050" indent="-400050">
              <a:buFont typeface="+mj-lt"/>
              <a:buAutoNum type="romanUcPeriod"/>
            </a:pPr>
            <a:endParaRPr lang="ko-KR" altLang="en-US" sz="1400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b="1" dirty="0">
                <a:latin typeface="+mj-ea"/>
                <a:ea typeface="+mj-ea"/>
              </a:rPr>
              <a:t>합주의 경우 구간별 파트 구분없이 일관되게 함께 연주되어야 함(독주파트로 시작한다면 합주만 하는 구간의 시각을 기억한다).</a:t>
            </a:r>
          </a:p>
          <a:p>
            <a:pPr marL="400050" indent="-400050">
              <a:buFont typeface="+mj-lt"/>
              <a:buAutoNum type="romanUcPeriod"/>
            </a:pPr>
            <a:endParaRPr lang="ko-KR" altLang="en-US" sz="1400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b="1" dirty="0">
                <a:latin typeface="+mj-ea"/>
                <a:ea typeface="+mj-ea"/>
              </a:rPr>
              <a:t>반주로 작게 연주되는 악기가 있는지 꼭 확인할 것(학습에 큰 영향이 갈 것으로 예상).</a:t>
            </a:r>
          </a:p>
          <a:p>
            <a:pPr marL="400050" indent="-400050">
              <a:buFont typeface="+mj-lt"/>
              <a:buAutoNum type="romanUcPeriod"/>
            </a:pPr>
            <a:endParaRPr lang="ko-KR" altLang="en-US" sz="1400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b="1" dirty="0">
                <a:latin typeface="+mj-ea"/>
                <a:ea typeface="+mj-ea"/>
              </a:rPr>
              <a:t>스프레드시트의 </a:t>
            </a:r>
            <a:r>
              <a:rPr lang="ko-KR" altLang="en-US" sz="1400" b="1" dirty="0" err="1">
                <a:latin typeface="+mj-ea"/>
                <a:ea typeface="+mj-ea"/>
              </a:rPr>
              <a:t>url열에</a:t>
            </a:r>
            <a:r>
              <a:rPr lang="ko-KR" altLang="en-US" sz="1400" b="1" dirty="0">
                <a:latin typeface="+mj-ea"/>
                <a:ea typeface="+mj-ea"/>
              </a:rPr>
              <a:t> 링크주소 입력, </a:t>
            </a:r>
            <a:r>
              <a:rPr lang="ko-KR" altLang="en-US" sz="1400" b="1" dirty="0" err="1">
                <a:latin typeface="+mj-ea"/>
                <a:ea typeface="+mj-ea"/>
              </a:rPr>
              <a:t>ensemble열에</a:t>
            </a:r>
            <a:r>
              <a:rPr lang="ko-KR" altLang="en-US" sz="1400" b="1" dirty="0">
                <a:latin typeface="+mj-ea"/>
                <a:ea typeface="+mj-ea"/>
              </a:rPr>
              <a:t> 악기(들) 종류를 알파벳 순서대로 띄어쓰기로 구분하여 입력한다.</a:t>
            </a:r>
          </a:p>
          <a:p>
            <a:pPr marL="400050" indent="-400050">
              <a:buFont typeface="+mj-lt"/>
              <a:buAutoNum type="romanUcPeriod"/>
            </a:pPr>
            <a:endParaRPr lang="ko-KR" altLang="en-US" sz="1400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b="1" dirty="0">
                <a:latin typeface="+mj-ea"/>
                <a:ea typeface="+mj-ea"/>
              </a:rPr>
              <a:t>영상의 길이가 10분을 넘기지 않을 것(연주의 다양성이 없을 가능성이 큼).</a:t>
            </a:r>
          </a:p>
          <a:p>
            <a:pPr marL="400050" indent="-400050">
              <a:buFont typeface="+mj-lt"/>
              <a:buAutoNum type="romanUcPeriod"/>
            </a:pPr>
            <a:endParaRPr lang="ko-KR" altLang="en-US" sz="1400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b="1" dirty="0">
                <a:latin typeface="+mj-ea"/>
                <a:ea typeface="+mj-ea"/>
              </a:rPr>
              <a:t>같은 종류 악기의 합주면 그 악기를 한 번만 </a:t>
            </a:r>
            <a:r>
              <a:rPr lang="ko-KR" altLang="en-US" sz="1400" b="1" dirty="0" err="1">
                <a:latin typeface="+mj-ea"/>
                <a:ea typeface="+mj-ea"/>
              </a:rPr>
              <a:t>라벨링한다</a:t>
            </a:r>
            <a:r>
              <a:rPr lang="ko-KR" altLang="en-US" sz="1400" b="1" dirty="0">
                <a:latin typeface="+mj-ea"/>
                <a:ea typeface="+mj-ea"/>
              </a:rPr>
              <a:t>(예: 첼로4중주 -&gt; </a:t>
            </a:r>
            <a:r>
              <a:rPr lang="ko-KR" altLang="en-US" sz="1400" b="1" dirty="0" err="1">
                <a:latin typeface="+mj-ea"/>
                <a:ea typeface="+mj-ea"/>
              </a:rPr>
              <a:t>cello</a:t>
            </a:r>
            <a:r>
              <a:rPr lang="ko-KR" altLang="en-US" sz="1400" b="1" dirty="0">
                <a:latin typeface="+mj-ea"/>
                <a:ea typeface="+mj-ea"/>
              </a:rPr>
              <a:t>).</a:t>
            </a:r>
          </a:p>
          <a:p>
            <a:pPr marL="400050" indent="-400050">
              <a:buFont typeface="+mj-lt"/>
              <a:buAutoNum type="romanUcPeriod"/>
            </a:pPr>
            <a:endParaRPr lang="ko-KR" altLang="en-US" sz="1400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b="1" dirty="0">
                <a:latin typeface="+mj-ea"/>
                <a:ea typeface="+mj-ea"/>
              </a:rPr>
              <a:t>영상 초반 악기 연주 시작시각과 연주가 끝나는 시각을 측정해서(합주면 합주 시작/끝 시각을 고려해서) </a:t>
            </a:r>
            <a:r>
              <a:rPr lang="en-US" altLang="ko-KR" sz="1400" b="1" dirty="0">
                <a:latin typeface="+mj-ea"/>
                <a:ea typeface="+mj-ea"/>
              </a:rPr>
              <a:t>‘</a:t>
            </a:r>
            <a:r>
              <a:rPr lang="ko-KR" altLang="en-US" sz="1400" b="1" dirty="0" err="1">
                <a:latin typeface="+mj-ea"/>
                <a:ea typeface="+mj-ea"/>
              </a:rPr>
              <a:t>start</a:t>
            </a:r>
            <a:r>
              <a:rPr lang="en-US" altLang="ko-KR" sz="1400" b="1" dirty="0">
                <a:latin typeface="+mj-ea"/>
                <a:ea typeface="+mj-ea"/>
              </a:rPr>
              <a:t>’</a:t>
            </a:r>
            <a:r>
              <a:rPr lang="ko-KR" altLang="en-US" sz="1400" b="1" dirty="0">
                <a:latin typeface="+mj-ea"/>
                <a:ea typeface="+mj-ea"/>
              </a:rPr>
              <a:t>열과 </a:t>
            </a:r>
            <a:r>
              <a:rPr lang="en-US" altLang="ko-KR" sz="1400" b="1" dirty="0">
                <a:latin typeface="+mj-ea"/>
                <a:ea typeface="+mj-ea"/>
              </a:rPr>
              <a:t>‘</a:t>
            </a:r>
            <a:r>
              <a:rPr lang="ko-KR" altLang="en-US" sz="1400" b="1" dirty="0" err="1">
                <a:latin typeface="+mj-ea"/>
                <a:ea typeface="+mj-ea"/>
              </a:rPr>
              <a:t>end</a:t>
            </a:r>
            <a:r>
              <a:rPr lang="en-US" altLang="ko-KR" sz="1400" b="1" dirty="0">
                <a:latin typeface="+mj-ea"/>
                <a:ea typeface="+mj-ea"/>
              </a:rPr>
              <a:t>’</a:t>
            </a:r>
            <a:r>
              <a:rPr lang="ko-KR" altLang="en-US" sz="1400" b="1" dirty="0">
                <a:latin typeface="+mj-ea"/>
                <a:ea typeface="+mj-ea"/>
              </a:rPr>
              <a:t>열에 시각을 </a:t>
            </a:r>
            <a:r>
              <a:rPr lang="ko-KR" altLang="en-US" sz="1400" b="1" i="1" u="sng" dirty="0">
                <a:latin typeface="+mj-ea"/>
                <a:ea typeface="+mj-ea"/>
              </a:rPr>
              <a:t>초 단위</a:t>
            </a:r>
            <a:r>
              <a:rPr lang="ko-KR" altLang="en-US" sz="1400" b="1" dirty="0">
                <a:latin typeface="+mj-ea"/>
                <a:ea typeface="+mj-ea"/>
              </a:rPr>
              <a:t>로 입력한다.</a:t>
            </a:r>
          </a:p>
          <a:p>
            <a:pPr marL="400050" indent="-400050">
              <a:buFont typeface="+mj-lt"/>
              <a:buAutoNum type="romanUcPeriod"/>
            </a:pPr>
            <a:endParaRPr lang="ko-KR" altLang="en-US" sz="1400" b="1" dirty="0">
              <a:latin typeface="+mj-ea"/>
              <a:ea typeface="+mj-ea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400" b="1" dirty="0">
                <a:latin typeface="+mj-ea"/>
                <a:ea typeface="+mj-ea"/>
              </a:rPr>
              <a:t>가져온 영상(음원)의 소유자 채널명을 </a:t>
            </a:r>
            <a:r>
              <a:rPr lang="en-US" altLang="ko-KR" sz="1400" b="1" dirty="0">
                <a:latin typeface="+mj-ea"/>
                <a:ea typeface="+mj-ea"/>
              </a:rPr>
              <a:t>‘</a:t>
            </a:r>
            <a:r>
              <a:rPr lang="ko-KR" altLang="en-US" sz="1400" b="1" dirty="0" err="1">
                <a:latin typeface="+mj-ea"/>
                <a:ea typeface="+mj-ea"/>
              </a:rPr>
              <a:t>artist</a:t>
            </a:r>
            <a:r>
              <a:rPr lang="en-US" altLang="ko-KR" sz="1400" b="1" dirty="0">
                <a:latin typeface="+mj-ea"/>
                <a:ea typeface="+mj-ea"/>
              </a:rPr>
              <a:t>’</a:t>
            </a:r>
            <a:r>
              <a:rPr lang="ko-KR" altLang="en-US" sz="1400" b="1" dirty="0">
                <a:latin typeface="+mj-ea"/>
                <a:ea typeface="+mj-ea"/>
              </a:rPr>
              <a:t>열에 적는다.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B889D-6B94-F1C3-8964-C773FF0B8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34" y="443872"/>
            <a:ext cx="820422" cy="569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C5AA9-8808-661F-2701-373DFB326CD6}"/>
              </a:ext>
            </a:extLst>
          </p:cNvPr>
          <p:cNvSpPr txBox="1"/>
          <p:nvPr/>
        </p:nvSpPr>
        <p:spPr>
          <a:xfrm>
            <a:off x="1274997" y="243599"/>
            <a:ext cx="267938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/>
              <a:t>Crawling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94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C0D79-7846-BC7A-863B-1988BB4106BB}"/>
              </a:ext>
            </a:extLst>
          </p:cNvPr>
          <p:cNvSpPr txBox="1"/>
          <p:nvPr/>
        </p:nvSpPr>
        <p:spPr>
          <a:xfrm>
            <a:off x="1215557" y="229346"/>
            <a:ext cx="553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Overview</a:t>
            </a:r>
            <a:endParaRPr lang="ko-KR" altLang="en-US" sz="4400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EAF80802-2E59-502B-B94F-65E9A85D6D60}"/>
              </a:ext>
            </a:extLst>
          </p:cNvPr>
          <p:cNvGrpSpPr/>
          <p:nvPr/>
        </p:nvGrpSpPr>
        <p:grpSpPr>
          <a:xfrm>
            <a:off x="5077684" y="1220251"/>
            <a:ext cx="2217459" cy="2208749"/>
            <a:chOff x="7228571" y="3544094"/>
            <a:chExt cx="3828571" cy="3813532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B2E8F8DA-F7C3-E51B-316B-E0374CF2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8571" y="3544094"/>
              <a:ext cx="3828571" cy="3813532"/>
            </a:xfrm>
            <a:prstGeom prst="rect">
              <a:avLst/>
            </a:prstGeom>
          </p:spPr>
        </p:pic>
      </p:grp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46234A7E-8B2E-7AAE-8393-5E5534097F34}"/>
              </a:ext>
            </a:extLst>
          </p:cNvPr>
          <p:cNvGrpSpPr/>
          <p:nvPr/>
        </p:nvGrpSpPr>
        <p:grpSpPr>
          <a:xfrm>
            <a:off x="10206777" y="1730129"/>
            <a:ext cx="1496529" cy="1311096"/>
            <a:chOff x="14749490" y="4450194"/>
            <a:chExt cx="2583843" cy="2263682"/>
          </a:xfrm>
        </p:grpSpPr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5A3CB3F1-45AC-2BE6-3A89-DD7A3887B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49490" y="4450194"/>
              <a:ext cx="2583843" cy="2263682"/>
            </a:xfrm>
            <a:prstGeom prst="rect">
              <a:avLst/>
            </a:prstGeom>
          </p:spPr>
        </p:pic>
      </p:grpSp>
      <p:grpSp>
        <p:nvGrpSpPr>
          <p:cNvPr id="14" name="그룹 1004">
            <a:extLst>
              <a:ext uri="{FF2B5EF4-FFF2-40B4-BE49-F238E27FC236}">
                <a16:creationId xmlns:a16="http://schemas.microsoft.com/office/drawing/2014/main" id="{016E8FF2-4D97-EE26-58B9-3B720BD0EEA2}"/>
              </a:ext>
            </a:extLst>
          </p:cNvPr>
          <p:cNvGrpSpPr/>
          <p:nvPr/>
        </p:nvGrpSpPr>
        <p:grpSpPr>
          <a:xfrm>
            <a:off x="3077870" y="1700236"/>
            <a:ext cx="1340269" cy="1435610"/>
            <a:chOff x="4165548" y="4336742"/>
            <a:chExt cx="2314051" cy="2478662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BC8386E1-E6D5-34B6-6814-D563C4EAD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165548" y="4336742"/>
              <a:ext cx="2314051" cy="2478662"/>
            </a:xfrm>
            <a:prstGeom prst="rect">
              <a:avLst/>
            </a:prstGeom>
          </p:spPr>
        </p:pic>
      </p:grpSp>
      <p:grpSp>
        <p:nvGrpSpPr>
          <p:cNvPr id="16" name="그룹 1005">
            <a:extLst>
              <a:ext uri="{FF2B5EF4-FFF2-40B4-BE49-F238E27FC236}">
                <a16:creationId xmlns:a16="http://schemas.microsoft.com/office/drawing/2014/main" id="{CE2064C3-2CEE-D95F-E839-5970576E0DBD}"/>
              </a:ext>
            </a:extLst>
          </p:cNvPr>
          <p:cNvGrpSpPr/>
          <p:nvPr/>
        </p:nvGrpSpPr>
        <p:grpSpPr>
          <a:xfrm>
            <a:off x="5775312" y="1334768"/>
            <a:ext cx="810935" cy="767933"/>
            <a:chOff x="8442794" y="4070393"/>
            <a:chExt cx="1400126" cy="1325881"/>
          </a:xfrm>
        </p:grpSpPr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FE7F2694-AB76-5EFB-EBF2-0E48D89B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2794" y="4070393"/>
              <a:ext cx="1400126" cy="1325881"/>
            </a:xfrm>
            <a:prstGeom prst="rect">
              <a:avLst/>
            </a:prstGeom>
          </p:spPr>
        </p:pic>
      </p:grpSp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8F25DA3A-3787-2001-9448-C265080EF35F}"/>
              </a:ext>
            </a:extLst>
          </p:cNvPr>
          <p:cNvGrpSpPr/>
          <p:nvPr/>
        </p:nvGrpSpPr>
        <p:grpSpPr>
          <a:xfrm>
            <a:off x="7976841" y="1712351"/>
            <a:ext cx="1485871" cy="1375825"/>
            <a:chOff x="11638703" y="4415873"/>
            <a:chExt cx="2565442" cy="2375442"/>
          </a:xfrm>
        </p:grpSpPr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FEA5F384-525F-2AA4-05CF-4CF74E6D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638703" y="4415873"/>
              <a:ext cx="2565442" cy="2375442"/>
            </a:xfrm>
            <a:prstGeom prst="rect">
              <a:avLst/>
            </a:prstGeom>
          </p:spPr>
        </p:pic>
      </p:grpSp>
      <p:grpSp>
        <p:nvGrpSpPr>
          <p:cNvPr id="20" name="그룹 1007">
            <a:extLst>
              <a:ext uri="{FF2B5EF4-FFF2-40B4-BE49-F238E27FC236}">
                <a16:creationId xmlns:a16="http://schemas.microsoft.com/office/drawing/2014/main" id="{7DE35EC4-CCEB-B455-2E83-992491A65647}"/>
              </a:ext>
            </a:extLst>
          </p:cNvPr>
          <p:cNvGrpSpPr/>
          <p:nvPr/>
        </p:nvGrpSpPr>
        <p:grpSpPr>
          <a:xfrm>
            <a:off x="1041191" y="1730129"/>
            <a:ext cx="1485871" cy="1375825"/>
            <a:chOff x="942857" y="4415873"/>
            <a:chExt cx="2565442" cy="2375442"/>
          </a:xfrm>
        </p:grpSpPr>
        <p:pic>
          <p:nvPicPr>
            <p:cNvPr id="21" name="Object 23">
              <a:extLst>
                <a:ext uri="{FF2B5EF4-FFF2-40B4-BE49-F238E27FC236}">
                  <a16:creationId xmlns:a16="http://schemas.microsoft.com/office/drawing/2014/main" id="{6941A45F-0CC8-2B55-D351-950B2422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857" y="4415873"/>
              <a:ext cx="2565442" cy="2375442"/>
            </a:xfrm>
            <a:prstGeom prst="rect">
              <a:avLst/>
            </a:prstGeom>
          </p:spPr>
        </p:pic>
      </p:grp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80FF92C3-4685-E597-ACE8-C82EB9270C77}"/>
              </a:ext>
            </a:extLst>
          </p:cNvPr>
          <p:cNvGrpSpPr/>
          <p:nvPr/>
        </p:nvGrpSpPr>
        <p:grpSpPr>
          <a:xfrm>
            <a:off x="2673020" y="2278131"/>
            <a:ext cx="258892" cy="394093"/>
            <a:chOff x="3634146" y="5465116"/>
            <a:chExt cx="225186" cy="342786"/>
          </a:xfrm>
        </p:grpSpPr>
        <p:pic>
          <p:nvPicPr>
            <p:cNvPr id="23" name="Object 26">
              <a:extLst>
                <a:ext uri="{FF2B5EF4-FFF2-40B4-BE49-F238E27FC236}">
                  <a16:creationId xmlns:a16="http://schemas.microsoft.com/office/drawing/2014/main" id="{D100E49C-5623-E8F5-B37F-FBF56B95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4146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24" name="그룹 1009">
            <a:extLst>
              <a:ext uri="{FF2B5EF4-FFF2-40B4-BE49-F238E27FC236}">
                <a16:creationId xmlns:a16="http://schemas.microsoft.com/office/drawing/2014/main" id="{71CBCC25-0E38-C248-F250-E3D46B1DBBFB}"/>
              </a:ext>
            </a:extLst>
          </p:cNvPr>
          <p:cNvGrpSpPr/>
          <p:nvPr/>
        </p:nvGrpSpPr>
        <p:grpSpPr>
          <a:xfrm>
            <a:off x="4636582" y="2278130"/>
            <a:ext cx="258892" cy="394093"/>
            <a:chOff x="6765045" y="5465116"/>
            <a:chExt cx="225186" cy="342786"/>
          </a:xfrm>
        </p:grpSpPr>
        <p:pic>
          <p:nvPicPr>
            <p:cNvPr id="25" name="Object 29">
              <a:extLst>
                <a:ext uri="{FF2B5EF4-FFF2-40B4-BE49-F238E27FC236}">
                  <a16:creationId xmlns:a16="http://schemas.microsoft.com/office/drawing/2014/main" id="{C7B5C03D-4DAD-058D-73F9-E62303664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5045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26" name="그룹 1010">
            <a:extLst>
              <a:ext uri="{FF2B5EF4-FFF2-40B4-BE49-F238E27FC236}">
                <a16:creationId xmlns:a16="http://schemas.microsoft.com/office/drawing/2014/main" id="{6089CE35-DDA0-1A93-616C-9A6D98FC9B66}"/>
              </a:ext>
            </a:extLst>
          </p:cNvPr>
          <p:cNvGrpSpPr/>
          <p:nvPr/>
        </p:nvGrpSpPr>
        <p:grpSpPr>
          <a:xfrm>
            <a:off x="7506546" y="2278129"/>
            <a:ext cx="258892" cy="394093"/>
            <a:chOff x="11297849" y="5465116"/>
            <a:chExt cx="225186" cy="342786"/>
          </a:xfrm>
        </p:grpSpPr>
        <p:pic>
          <p:nvPicPr>
            <p:cNvPr id="27" name="Object 32">
              <a:extLst>
                <a:ext uri="{FF2B5EF4-FFF2-40B4-BE49-F238E27FC236}">
                  <a16:creationId xmlns:a16="http://schemas.microsoft.com/office/drawing/2014/main" id="{E99151F0-0597-19DD-319C-72C88ACF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97849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28" name="그룹 1011">
            <a:extLst>
              <a:ext uri="{FF2B5EF4-FFF2-40B4-BE49-F238E27FC236}">
                <a16:creationId xmlns:a16="http://schemas.microsoft.com/office/drawing/2014/main" id="{809001F0-C973-0539-0C4E-0156D3FA347A}"/>
              </a:ext>
            </a:extLst>
          </p:cNvPr>
          <p:cNvGrpSpPr/>
          <p:nvPr/>
        </p:nvGrpSpPr>
        <p:grpSpPr>
          <a:xfrm>
            <a:off x="9711306" y="2278129"/>
            <a:ext cx="258892" cy="394093"/>
            <a:chOff x="14333510" y="5465116"/>
            <a:chExt cx="225186" cy="342786"/>
          </a:xfrm>
        </p:grpSpPr>
        <p:pic>
          <p:nvPicPr>
            <p:cNvPr id="29" name="Object 35">
              <a:extLst>
                <a:ext uri="{FF2B5EF4-FFF2-40B4-BE49-F238E27FC236}">
                  <a16:creationId xmlns:a16="http://schemas.microsoft.com/office/drawing/2014/main" id="{A7709F81-58BA-EC2F-4A65-81B32256F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3510" y="5465116"/>
              <a:ext cx="225186" cy="342786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42023FD-85DB-456C-9932-F6DFC809FC86}"/>
              </a:ext>
            </a:extLst>
          </p:cNvPr>
          <p:cNvSpPr txBox="1"/>
          <p:nvPr/>
        </p:nvSpPr>
        <p:spPr>
          <a:xfrm>
            <a:off x="1215557" y="2245572"/>
            <a:ext cx="11012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데이터셋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EACE3F-C513-3B61-A6A2-4099947C4A25}"/>
              </a:ext>
            </a:extLst>
          </p:cNvPr>
          <p:cNvSpPr txBox="1"/>
          <p:nvPr/>
        </p:nvSpPr>
        <p:spPr>
          <a:xfrm>
            <a:off x="2973381" y="2217986"/>
            <a:ext cx="15102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데이터 증강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BC834D-4604-6CAB-FDDD-94017352106D}"/>
              </a:ext>
            </a:extLst>
          </p:cNvPr>
          <p:cNvSpPr txBox="1"/>
          <p:nvPr/>
        </p:nvSpPr>
        <p:spPr>
          <a:xfrm>
            <a:off x="5425637" y="2039349"/>
            <a:ext cx="1510286" cy="958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특성 추출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데이터 </a:t>
            </a:r>
            <a:r>
              <a:rPr lang="ko-KR" altLang="en-US" sz="2000" dirty="0" err="1"/>
              <a:t>전처리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44D88-EFB4-329E-FB67-95D9E587CE83}"/>
              </a:ext>
            </a:extLst>
          </p:cNvPr>
          <p:cNvSpPr txBox="1"/>
          <p:nvPr/>
        </p:nvSpPr>
        <p:spPr>
          <a:xfrm>
            <a:off x="7964441" y="2217986"/>
            <a:ext cx="15102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모델 설계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D057E-69D5-B57C-D1EC-385E7899213B}"/>
              </a:ext>
            </a:extLst>
          </p:cNvPr>
          <p:cNvSpPr txBox="1"/>
          <p:nvPr/>
        </p:nvSpPr>
        <p:spPr>
          <a:xfrm>
            <a:off x="10206777" y="2206119"/>
            <a:ext cx="15102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학습 및 검증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C98A59-5170-484C-0B87-FAF28059C60B}"/>
              </a:ext>
            </a:extLst>
          </p:cNvPr>
          <p:cNvSpPr txBox="1"/>
          <p:nvPr/>
        </p:nvSpPr>
        <p:spPr>
          <a:xfrm>
            <a:off x="1041191" y="3777916"/>
            <a:ext cx="164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외부 데이터셋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crawling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9D07242-101D-81E9-0E95-1C5AF79F9B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29" y="4377284"/>
            <a:ext cx="466972" cy="32396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B9E1633-8F74-9F47-97A0-8EB3796F824D}"/>
              </a:ext>
            </a:extLst>
          </p:cNvPr>
          <p:cNvSpPr txBox="1"/>
          <p:nvPr/>
        </p:nvSpPr>
        <p:spPr>
          <a:xfrm>
            <a:off x="2973381" y="3618401"/>
            <a:ext cx="1952779" cy="25365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White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Shifting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Stretching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Reverse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Minus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u="sng" dirty="0"/>
              <a:t>Sound synthesis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4B3EE1-57BD-CB46-2527-2928A2539E81}"/>
              </a:ext>
            </a:extLst>
          </p:cNvPr>
          <p:cNvSpPr txBox="1"/>
          <p:nvPr/>
        </p:nvSpPr>
        <p:spPr>
          <a:xfrm>
            <a:off x="8329218" y="3546860"/>
            <a:ext cx="3444726" cy="25365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U-net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FFFF00"/>
                </a:highlight>
              </a:rPr>
              <a:t>Wavenet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en-US" altLang="ko-KR" dirty="0" err="1">
                <a:highlight>
                  <a:srgbClr val="FFFF00"/>
                </a:highlight>
              </a:rPr>
              <a:t>tts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학습 방법론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Softmax</a:t>
            </a:r>
            <a:r>
              <a:rPr lang="en-US" altLang="ko-KR" dirty="0"/>
              <a:t> vs </a:t>
            </a:r>
            <a:r>
              <a:rPr lang="en-US" altLang="ko-KR" dirty="0">
                <a:highlight>
                  <a:srgbClr val="FFFF00"/>
                </a:highlight>
              </a:rPr>
              <a:t>Sigmoid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CrossEntropy</a:t>
            </a:r>
            <a:r>
              <a:rPr lang="en-US" altLang="ko-KR" dirty="0"/>
              <a:t> vs </a:t>
            </a:r>
            <a:r>
              <a:rPr lang="en-US" altLang="ko-KR" dirty="0" err="1">
                <a:highlight>
                  <a:srgbClr val="FFFF00"/>
                </a:highlight>
              </a:rPr>
              <a:t>BCEwithLogits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1428E7-6DCE-B97E-6C12-1B2436C76D43}"/>
              </a:ext>
            </a:extLst>
          </p:cNvPr>
          <p:cNvSpPr txBox="1"/>
          <p:nvPr/>
        </p:nvSpPr>
        <p:spPr>
          <a:xfrm>
            <a:off x="5128721" y="3618401"/>
            <a:ext cx="2669320" cy="17055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Constant-q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Multi-label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Memory problem</a:t>
            </a:r>
          </a:p>
        </p:txBody>
      </p:sp>
    </p:spTree>
    <p:extLst>
      <p:ext uri="{BB962C8B-B14F-4D97-AF65-F5344CB8AC3E}">
        <p14:creationId xmlns:p14="http://schemas.microsoft.com/office/powerpoint/2010/main" val="130247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13D7C9-9D71-1223-C92B-6F498349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6" y="2038228"/>
            <a:ext cx="4389678" cy="19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D9B64C-0398-8581-AF09-C3FF90FC0570}"/>
              </a:ext>
            </a:extLst>
          </p:cNvPr>
          <p:cNvSpPr txBox="1"/>
          <p:nvPr/>
        </p:nvSpPr>
        <p:spPr>
          <a:xfrm>
            <a:off x="7987843" y="6400944"/>
            <a:ext cx="39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https://data-engineer.tistory.com/31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3AD557-B49F-CD4C-818C-FDBC4D16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12" y="471575"/>
            <a:ext cx="3241194" cy="141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EC10704-209C-D791-BF7D-E395D589F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12" y="2382844"/>
            <a:ext cx="3241194" cy="140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656BE9F-A8CA-BCEC-0576-7CE0FC6E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714" y="4285834"/>
            <a:ext cx="3261692" cy="14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63E2DFD-0D59-7254-B3E4-5F2DAFE2C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84" y="1232331"/>
            <a:ext cx="3243716" cy="14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6145B3C-3B89-45C3-6BCF-46FFF46F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84" y="3378516"/>
            <a:ext cx="3257348" cy="14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1CE6E8-7F33-9C38-ABD6-3F4917C37D73}"/>
              </a:ext>
            </a:extLst>
          </p:cNvPr>
          <p:cNvSpPr txBox="1"/>
          <p:nvPr/>
        </p:nvSpPr>
        <p:spPr>
          <a:xfrm>
            <a:off x="1186105" y="155192"/>
            <a:ext cx="368888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/>
              <a:t>Data Augmentation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70B11-29DC-8E61-8AF1-B8DC9F969F8F}"/>
              </a:ext>
            </a:extLst>
          </p:cNvPr>
          <p:cNvSpPr txBox="1"/>
          <p:nvPr/>
        </p:nvSpPr>
        <p:spPr>
          <a:xfrm>
            <a:off x="1355884" y="4016381"/>
            <a:ext cx="213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Original Data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C3FB1-D176-35B2-11FE-A9026B2B6E45}"/>
              </a:ext>
            </a:extLst>
          </p:cNvPr>
          <p:cNvSpPr txBox="1"/>
          <p:nvPr/>
        </p:nvSpPr>
        <p:spPr>
          <a:xfrm>
            <a:off x="5910629" y="1936038"/>
            <a:ext cx="213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White Noise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1E1A-AD0E-E3E7-70F8-BA2DB510817F}"/>
              </a:ext>
            </a:extLst>
          </p:cNvPr>
          <p:cNvSpPr txBox="1"/>
          <p:nvPr/>
        </p:nvSpPr>
        <p:spPr>
          <a:xfrm>
            <a:off x="5910629" y="3845991"/>
            <a:ext cx="213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Shifting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9F427-535D-407A-028C-3412068E0F12}"/>
              </a:ext>
            </a:extLst>
          </p:cNvPr>
          <p:cNvSpPr txBox="1"/>
          <p:nvPr/>
        </p:nvSpPr>
        <p:spPr>
          <a:xfrm>
            <a:off x="5910629" y="5783708"/>
            <a:ext cx="213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Stretching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7008A-8FF5-1816-B880-D7371E0F4779}"/>
              </a:ext>
            </a:extLst>
          </p:cNvPr>
          <p:cNvSpPr txBox="1"/>
          <p:nvPr/>
        </p:nvSpPr>
        <p:spPr>
          <a:xfrm>
            <a:off x="9502211" y="4910936"/>
            <a:ext cx="213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Minus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C09FB-2C00-A2A5-C1EC-5944DE9D505D}"/>
              </a:ext>
            </a:extLst>
          </p:cNvPr>
          <p:cNvSpPr txBox="1"/>
          <p:nvPr/>
        </p:nvSpPr>
        <p:spPr>
          <a:xfrm>
            <a:off x="9502211" y="2729165"/>
            <a:ext cx="213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87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C0D79-7846-BC7A-863B-1988BB4106BB}"/>
              </a:ext>
            </a:extLst>
          </p:cNvPr>
          <p:cNvSpPr txBox="1"/>
          <p:nvPr/>
        </p:nvSpPr>
        <p:spPr>
          <a:xfrm>
            <a:off x="1215557" y="229346"/>
            <a:ext cx="553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Overview</a:t>
            </a:r>
            <a:endParaRPr lang="ko-KR" altLang="en-US" sz="4400" dirty="0"/>
          </a:p>
        </p:txBody>
      </p: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EAF80802-2E59-502B-B94F-65E9A85D6D60}"/>
              </a:ext>
            </a:extLst>
          </p:cNvPr>
          <p:cNvGrpSpPr/>
          <p:nvPr/>
        </p:nvGrpSpPr>
        <p:grpSpPr>
          <a:xfrm>
            <a:off x="5077684" y="1220251"/>
            <a:ext cx="2217459" cy="2208749"/>
            <a:chOff x="7228571" y="3544094"/>
            <a:chExt cx="3828571" cy="3813532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B2E8F8DA-F7C3-E51B-316B-E0374CF2E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8571" y="3544094"/>
              <a:ext cx="3828571" cy="3813532"/>
            </a:xfrm>
            <a:prstGeom prst="rect">
              <a:avLst/>
            </a:prstGeom>
          </p:spPr>
        </p:pic>
      </p:grp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46234A7E-8B2E-7AAE-8393-5E5534097F34}"/>
              </a:ext>
            </a:extLst>
          </p:cNvPr>
          <p:cNvGrpSpPr/>
          <p:nvPr/>
        </p:nvGrpSpPr>
        <p:grpSpPr>
          <a:xfrm>
            <a:off x="10206777" y="1730129"/>
            <a:ext cx="1496529" cy="1311096"/>
            <a:chOff x="14749490" y="4450194"/>
            <a:chExt cx="2583843" cy="2263682"/>
          </a:xfrm>
        </p:grpSpPr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5A3CB3F1-45AC-2BE6-3A89-DD7A3887B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49490" y="4450194"/>
              <a:ext cx="2583843" cy="2263682"/>
            </a:xfrm>
            <a:prstGeom prst="rect">
              <a:avLst/>
            </a:prstGeom>
          </p:spPr>
        </p:pic>
      </p:grpSp>
      <p:grpSp>
        <p:nvGrpSpPr>
          <p:cNvPr id="14" name="그룹 1004">
            <a:extLst>
              <a:ext uri="{FF2B5EF4-FFF2-40B4-BE49-F238E27FC236}">
                <a16:creationId xmlns:a16="http://schemas.microsoft.com/office/drawing/2014/main" id="{016E8FF2-4D97-EE26-58B9-3B720BD0EEA2}"/>
              </a:ext>
            </a:extLst>
          </p:cNvPr>
          <p:cNvGrpSpPr/>
          <p:nvPr/>
        </p:nvGrpSpPr>
        <p:grpSpPr>
          <a:xfrm>
            <a:off x="3077870" y="1700236"/>
            <a:ext cx="1340269" cy="1435610"/>
            <a:chOff x="4165548" y="4336742"/>
            <a:chExt cx="2314051" cy="2478662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BC8386E1-E6D5-34B6-6814-D563C4EAD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165548" y="4336742"/>
              <a:ext cx="2314051" cy="2478662"/>
            </a:xfrm>
            <a:prstGeom prst="rect">
              <a:avLst/>
            </a:prstGeom>
          </p:spPr>
        </p:pic>
      </p:grpSp>
      <p:grpSp>
        <p:nvGrpSpPr>
          <p:cNvPr id="16" name="그룹 1005">
            <a:extLst>
              <a:ext uri="{FF2B5EF4-FFF2-40B4-BE49-F238E27FC236}">
                <a16:creationId xmlns:a16="http://schemas.microsoft.com/office/drawing/2014/main" id="{CE2064C3-2CEE-D95F-E839-5970576E0DBD}"/>
              </a:ext>
            </a:extLst>
          </p:cNvPr>
          <p:cNvGrpSpPr/>
          <p:nvPr/>
        </p:nvGrpSpPr>
        <p:grpSpPr>
          <a:xfrm>
            <a:off x="5775312" y="1334768"/>
            <a:ext cx="810935" cy="767933"/>
            <a:chOff x="8442794" y="4070393"/>
            <a:chExt cx="1400126" cy="1325881"/>
          </a:xfrm>
        </p:grpSpPr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FE7F2694-AB76-5EFB-EBF2-0E48D89BA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2794" y="4070393"/>
              <a:ext cx="1400126" cy="1325881"/>
            </a:xfrm>
            <a:prstGeom prst="rect">
              <a:avLst/>
            </a:prstGeom>
          </p:spPr>
        </p:pic>
      </p:grpSp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8F25DA3A-3787-2001-9448-C265080EF35F}"/>
              </a:ext>
            </a:extLst>
          </p:cNvPr>
          <p:cNvGrpSpPr/>
          <p:nvPr/>
        </p:nvGrpSpPr>
        <p:grpSpPr>
          <a:xfrm>
            <a:off x="7976841" y="1712351"/>
            <a:ext cx="1485871" cy="1375825"/>
            <a:chOff x="11638703" y="4415873"/>
            <a:chExt cx="2565442" cy="2375442"/>
          </a:xfrm>
        </p:grpSpPr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FEA5F384-525F-2AA4-05CF-4CF74E6D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638703" y="4415873"/>
              <a:ext cx="2565442" cy="2375442"/>
            </a:xfrm>
            <a:prstGeom prst="rect">
              <a:avLst/>
            </a:prstGeom>
          </p:spPr>
        </p:pic>
      </p:grpSp>
      <p:grpSp>
        <p:nvGrpSpPr>
          <p:cNvPr id="20" name="그룹 1007">
            <a:extLst>
              <a:ext uri="{FF2B5EF4-FFF2-40B4-BE49-F238E27FC236}">
                <a16:creationId xmlns:a16="http://schemas.microsoft.com/office/drawing/2014/main" id="{7DE35EC4-CCEB-B455-2E83-992491A65647}"/>
              </a:ext>
            </a:extLst>
          </p:cNvPr>
          <p:cNvGrpSpPr/>
          <p:nvPr/>
        </p:nvGrpSpPr>
        <p:grpSpPr>
          <a:xfrm>
            <a:off x="1041191" y="1730129"/>
            <a:ext cx="1485871" cy="1375825"/>
            <a:chOff x="942857" y="4415873"/>
            <a:chExt cx="2565442" cy="2375442"/>
          </a:xfrm>
        </p:grpSpPr>
        <p:pic>
          <p:nvPicPr>
            <p:cNvPr id="21" name="Object 23">
              <a:extLst>
                <a:ext uri="{FF2B5EF4-FFF2-40B4-BE49-F238E27FC236}">
                  <a16:creationId xmlns:a16="http://schemas.microsoft.com/office/drawing/2014/main" id="{6941A45F-0CC8-2B55-D351-950B2422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857" y="4415873"/>
              <a:ext cx="2565442" cy="2375442"/>
            </a:xfrm>
            <a:prstGeom prst="rect">
              <a:avLst/>
            </a:prstGeom>
          </p:spPr>
        </p:pic>
      </p:grpSp>
      <p:grpSp>
        <p:nvGrpSpPr>
          <p:cNvPr id="22" name="그룹 1008">
            <a:extLst>
              <a:ext uri="{FF2B5EF4-FFF2-40B4-BE49-F238E27FC236}">
                <a16:creationId xmlns:a16="http://schemas.microsoft.com/office/drawing/2014/main" id="{80FF92C3-4685-E597-ACE8-C82EB9270C77}"/>
              </a:ext>
            </a:extLst>
          </p:cNvPr>
          <p:cNvGrpSpPr/>
          <p:nvPr/>
        </p:nvGrpSpPr>
        <p:grpSpPr>
          <a:xfrm>
            <a:off x="2673020" y="2278131"/>
            <a:ext cx="258892" cy="394093"/>
            <a:chOff x="3634146" y="5465116"/>
            <a:chExt cx="225186" cy="342786"/>
          </a:xfrm>
        </p:grpSpPr>
        <p:pic>
          <p:nvPicPr>
            <p:cNvPr id="23" name="Object 26">
              <a:extLst>
                <a:ext uri="{FF2B5EF4-FFF2-40B4-BE49-F238E27FC236}">
                  <a16:creationId xmlns:a16="http://schemas.microsoft.com/office/drawing/2014/main" id="{D100E49C-5623-E8F5-B37F-FBF56B95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4146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24" name="그룹 1009">
            <a:extLst>
              <a:ext uri="{FF2B5EF4-FFF2-40B4-BE49-F238E27FC236}">
                <a16:creationId xmlns:a16="http://schemas.microsoft.com/office/drawing/2014/main" id="{71CBCC25-0E38-C248-F250-E3D46B1DBBFB}"/>
              </a:ext>
            </a:extLst>
          </p:cNvPr>
          <p:cNvGrpSpPr/>
          <p:nvPr/>
        </p:nvGrpSpPr>
        <p:grpSpPr>
          <a:xfrm>
            <a:off x="4636582" y="2278130"/>
            <a:ext cx="258892" cy="394093"/>
            <a:chOff x="6765045" y="5465116"/>
            <a:chExt cx="225186" cy="342786"/>
          </a:xfrm>
        </p:grpSpPr>
        <p:pic>
          <p:nvPicPr>
            <p:cNvPr id="25" name="Object 29">
              <a:extLst>
                <a:ext uri="{FF2B5EF4-FFF2-40B4-BE49-F238E27FC236}">
                  <a16:creationId xmlns:a16="http://schemas.microsoft.com/office/drawing/2014/main" id="{C7B5C03D-4DAD-058D-73F9-E62303664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5045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26" name="그룹 1010">
            <a:extLst>
              <a:ext uri="{FF2B5EF4-FFF2-40B4-BE49-F238E27FC236}">
                <a16:creationId xmlns:a16="http://schemas.microsoft.com/office/drawing/2014/main" id="{6089CE35-DDA0-1A93-616C-9A6D98FC9B66}"/>
              </a:ext>
            </a:extLst>
          </p:cNvPr>
          <p:cNvGrpSpPr/>
          <p:nvPr/>
        </p:nvGrpSpPr>
        <p:grpSpPr>
          <a:xfrm>
            <a:off x="7506546" y="2278129"/>
            <a:ext cx="258892" cy="394093"/>
            <a:chOff x="11297849" y="5465116"/>
            <a:chExt cx="225186" cy="342786"/>
          </a:xfrm>
        </p:grpSpPr>
        <p:pic>
          <p:nvPicPr>
            <p:cNvPr id="27" name="Object 32">
              <a:extLst>
                <a:ext uri="{FF2B5EF4-FFF2-40B4-BE49-F238E27FC236}">
                  <a16:creationId xmlns:a16="http://schemas.microsoft.com/office/drawing/2014/main" id="{E99151F0-0597-19DD-319C-72C88ACFA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97849" y="5465116"/>
              <a:ext cx="225186" cy="342786"/>
            </a:xfrm>
            <a:prstGeom prst="rect">
              <a:avLst/>
            </a:prstGeom>
          </p:spPr>
        </p:pic>
      </p:grpSp>
      <p:grpSp>
        <p:nvGrpSpPr>
          <p:cNvPr id="28" name="그룹 1011">
            <a:extLst>
              <a:ext uri="{FF2B5EF4-FFF2-40B4-BE49-F238E27FC236}">
                <a16:creationId xmlns:a16="http://schemas.microsoft.com/office/drawing/2014/main" id="{809001F0-C973-0539-0C4E-0156D3FA347A}"/>
              </a:ext>
            </a:extLst>
          </p:cNvPr>
          <p:cNvGrpSpPr/>
          <p:nvPr/>
        </p:nvGrpSpPr>
        <p:grpSpPr>
          <a:xfrm>
            <a:off x="9711306" y="2278129"/>
            <a:ext cx="258892" cy="394093"/>
            <a:chOff x="14333510" y="5465116"/>
            <a:chExt cx="225186" cy="342786"/>
          </a:xfrm>
        </p:grpSpPr>
        <p:pic>
          <p:nvPicPr>
            <p:cNvPr id="29" name="Object 35">
              <a:extLst>
                <a:ext uri="{FF2B5EF4-FFF2-40B4-BE49-F238E27FC236}">
                  <a16:creationId xmlns:a16="http://schemas.microsoft.com/office/drawing/2014/main" id="{A7709F81-58BA-EC2F-4A65-81B32256F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3510" y="5465116"/>
              <a:ext cx="225186" cy="342786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42023FD-85DB-456C-9932-F6DFC809FC86}"/>
              </a:ext>
            </a:extLst>
          </p:cNvPr>
          <p:cNvSpPr txBox="1"/>
          <p:nvPr/>
        </p:nvSpPr>
        <p:spPr>
          <a:xfrm>
            <a:off x="1215557" y="2245572"/>
            <a:ext cx="110121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데이터셋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EACE3F-C513-3B61-A6A2-4099947C4A25}"/>
              </a:ext>
            </a:extLst>
          </p:cNvPr>
          <p:cNvSpPr txBox="1"/>
          <p:nvPr/>
        </p:nvSpPr>
        <p:spPr>
          <a:xfrm>
            <a:off x="2973381" y="2217986"/>
            <a:ext cx="15102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highlight>
                  <a:srgbClr val="FFFF00"/>
                </a:highlight>
              </a:rPr>
              <a:t>데이터 증강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BC834D-4604-6CAB-FDDD-94017352106D}"/>
              </a:ext>
            </a:extLst>
          </p:cNvPr>
          <p:cNvSpPr txBox="1"/>
          <p:nvPr/>
        </p:nvSpPr>
        <p:spPr>
          <a:xfrm>
            <a:off x="5425637" y="2039349"/>
            <a:ext cx="1510286" cy="958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특성 추출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데이터 </a:t>
            </a:r>
            <a:r>
              <a:rPr lang="ko-KR" altLang="en-US" sz="2000" dirty="0" err="1"/>
              <a:t>전처리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44D88-EFB4-329E-FB67-95D9E587CE83}"/>
              </a:ext>
            </a:extLst>
          </p:cNvPr>
          <p:cNvSpPr txBox="1"/>
          <p:nvPr/>
        </p:nvSpPr>
        <p:spPr>
          <a:xfrm>
            <a:off x="7964441" y="2217986"/>
            <a:ext cx="15102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모델 설계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D057E-69D5-B57C-D1EC-385E7899213B}"/>
              </a:ext>
            </a:extLst>
          </p:cNvPr>
          <p:cNvSpPr txBox="1"/>
          <p:nvPr/>
        </p:nvSpPr>
        <p:spPr>
          <a:xfrm>
            <a:off x="10206777" y="2206119"/>
            <a:ext cx="15102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학습 및 검증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C98A59-5170-484C-0B87-FAF28059C60B}"/>
              </a:ext>
            </a:extLst>
          </p:cNvPr>
          <p:cNvSpPr txBox="1"/>
          <p:nvPr/>
        </p:nvSpPr>
        <p:spPr>
          <a:xfrm>
            <a:off x="1041191" y="3777916"/>
            <a:ext cx="164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외부 데이터셋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trike="sngStrik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crawling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9D07242-101D-81E9-0E95-1C5AF79F9B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129" y="4377284"/>
            <a:ext cx="466972" cy="32396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B9E1633-8F74-9F47-97A0-8EB3796F824D}"/>
              </a:ext>
            </a:extLst>
          </p:cNvPr>
          <p:cNvSpPr txBox="1"/>
          <p:nvPr/>
        </p:nvSpPr>
        <p:spPr>
          <a:xfrm>
            <a:off x="2973381" y="3618401"/>
            <a:ext cx="1952779" cy="25365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White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Shifting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Stretching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Reverse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Minus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u="sng" dirty="0"/>
              <a:t>Sound synthesis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4B3EE1-57BD-CB46-2527-2928A2539E81}"/>
              </a:ext>
            </a:extLst>
          </p:cNvPr>
          <p:cNvSpPr txBox="1"/>
          <p:nvPr/>
        </p:nvSpPr>
        <p:spPr>
          <a:xfrm>
            <a:off x="8329218" y="3546860"/>
            <a:ext cx="3444726" cy="25365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U-net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FFFF00"/>
                </a:highlight>
              </a:rPr>
              <a:t>Wavenet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en-US" altLang="ko-KR" dirty="0" err="1">
                <a:highlight>
                  <a:srgbClr val="FFFF00"/>
                </a:highlight>
              </a:rPr>
              <a:t>tts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학습 방법론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Softmax</a:t>
            </a:r>
            <a:r>
              <a:rPr lang="en-US" altLang="ko-KR" dirty="0"/>
              <a:t> vs </a:t>
            </a:r>
            <a:r>
              <a:rPr lang="en-US" altLang="ko-KR" dirty="0">
                <a:highlight>
                  <a:srgbClr val="FFFF00"/>
                </a:highlight>
              </a:rPr>
              <a:t>Sigmoid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CrossEntropy</a:t>
            </a:r>
            <a:r>
              <a:rPr lang="en-US" altLang="ko-KR" dirty="0"/>
              <a:t> vs </a:t>
            </a:r>
            <a:r>
              <a:rPr lang="en-US" altLang="ko-KR" dirty="0" err="1">
                <a:highlight>
                  <a:srgbClr val="FFFF00"/>
                </a:highlight>
              </a:rPr>
              <a:t>BCEwithLogits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1428E7-6DCE-B97E-6C12-1B2436C76D43}"/>
              </a:ext>
            </a:extLst>
          </p:cNvPr>
          <p:cNvSpPr txBox="1"/>
          <p:nvPr/>
        </p:nvSpPr>
        <p:spPr>
          <a:xfrm>
            <a:off x="5128721" y="3618401"/>
            <a:ext cx="2669320" cy="17055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FFFF00"/>
                </a:highlight>
              </a:rPr>
              <a:t>Constant-q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Multi-label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Memory problem</a:t>
            </a:r>
          </a:p>
        </p:txBody>
      </p:sp>
    </p:spTree>
    <p:extLst>
      <p:ext uri="{BB962C8B-B14F-4D97-AF65-F5344CB8AC3E}">
        <p14:creationId xmlns:p14="http://schemas.microsoft.com/office/powerpoint/2010/main" val="363594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03B6CF9F-041D-2447-15B5-7F7A095F6F8C}"/>
              </a:ext>
            </a:extLst>
          </p:cNvPr>
          <p:cNvGrpSpPr/>
          <p:nvPr/>
        </p:nvGrpSpPr>
        <p:grpSpPr>
          <a:xfrm>
            <a:off x="1312800" y="1103088"/>
            <a:ext cx="4114799" cy="2294455"/>
            <a:chOff x="1211180" y="537411"/>
            <a:chExt cx="4114799" cy="229445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CEE71-5040-EE21-425A-DA55B07507E2}"/>
                </a:ext>
              </a:extLst>
            </p:cNvPr>
            <p:cNvSpPr/>
            <p:nvPr/>
          </p:nvSpPr>
          <p:spPr>
            <a:xfrm>
              <a:off x="1211180" y="537411"/>
              <a:ext cx="2481763" cy="345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Training Model</a:t>
              </a:r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E4AB8C1-39EC-D3F1-3639-54C6E1783398}"/>
                </a:ext>
              </a:extLst>
            </p:cNvPr>
            <p:cNvSpPr/>
            <p:nvPr/>
          </p:nvSpPr>
          <p:spPr>
            <a:xfrm>
              <a:off x="1211180" y="1187116"/>
              <a:ext cx="2481763" cy="345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Training Model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8B27885-73BA-EAE9-282B-53E5611447C8}"/>
                </a:ext>
              </a:extLst>
            </p:cNvPr>
            <p:cNvSpPr/>
            <p:nvPr/>
          </p:nvSpPr>
          <p:spPr>
            <a:xfrm>
              <a:off x="1211180" y="1836821"/>
              <a:ext cx="2481763" cy="345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Training Model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5C67ED-FB7E-3378-3F45-DDBA2EDC248A}"/>
                </a:ext>
              </a:extLst>
            </p:cNvPr>
            <p:cNvSpPr/>
            <p:nvPr/>
          </p:nvSpPr>
          <p:spPr>
            <a:xfrm>
              <a:off x="1211180" y="2486526"/>
              <a:ext cx="2481763" cy="345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Training Model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56FC56-7BA7-6889-9B0F-17583D8541C2}"/>
                </a:ext>
              </a:extLst>
            </p:cNvPr>
            <p:cNvSpPr/>
            <p:nvPr/>
          </p:nvSpPr>
          <p:spPr>
            <a:xfrm>
              <a:off x="4275221" y="537411"/>
              <a:ext cx="1050758" cy="345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Piano [Y/N]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21ABE2-6C18-D7B2-71FF-09B55092F592}"/>
                </a:ext>
              </a:extLst>
            </p:cNvPr>
            <p:cNvSpPr/>
            <p:nvPr/>
          </p:nvSpPr>
          <p:spPr>
            <a:xfrm>
              <a:off x="4275221" y="1187116"/>
              <a:ext cx="1050757" cy="3453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Cello [Y/N]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4AE738E-51B3-3F98-1DCE-0EB42F274D4E}"/>
                </a:ext>
              </a:extLst>
            </p:cNvPr>
            <p:cNvSpPr/>
            <p:nvPr/>
          </p:nvSpPr>
          <p:spPr>
            <a:xfrm>
              <a:off x="4275221" y="1836821"/>
              <a:ext cx="1050757" cy="345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Violin [Y/N]</a:t>
              </a:r>
              <a:endParaRPr lang="ko-KR" altLang="en-US" sz="14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09DC30A-C9B1-8608-0D6E-B014CDFBF840}"/>
                </a:ext>
              </a:extLst>
            </p:cNvPr>
            <p:cNvSpPr/>
            <p:nvPr/>
          </p:nvSpPr>
          <p:spPr>
            <a:xfrm>
              <a:off x="4275222" y="2486526"/>
              <a:ext cx="1050756" cy="345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Flute [Y/N]</a:t>
              </a:r>
              <a:endParaRPr lang="ko-KR" altLang="en-US" sz="14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21524DE-D9F4-BB2D-4ABE-144F911FDD95}"/>
                </a:ext>
              </a:extLst>
            </p:cNvPr>
            <p:cNvCxnSpPr>
              <a:cxnSpLocks/>
              <a:stCxn id="2" idx="3"/>
              <a:endCxn id="6" idx="1"/>
            </p:cNvCxnSpPr>
            <p:nvPr/>
          </p:nvCxnSpPr>
          <p:spPr>
            <a:xfrm>
              <a:off x="3692943" y="710081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8A0370F-4FBC-30E6-59E9-23C4A65292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43" y="1359786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B8985CA-4E6F-87DE-1C9D-163A4E44E282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43" y="1985428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9F2E4F6-3362-17FD-9992-B4D2F69C0109}"/>
                </a:ext>
              </a:extLst>
            </p:cNvPr>
            <p:cNvCxnSpPr>
              <a:cxnSpLocks/>
            </p:cNvCxnSpPr>
            <p:nvPr/>
          </p:nvCxnSpPr>
          <p:spPr>
            <a:xfrm>
              <a:off x="3692943" y="2667218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6731692-DB9D-00F9-6931-D580E0FA86F0}"/>
              </a:ext>
            </a:extLst>
          </p:cNvPr>
          <p:cNvGrpSpPr/>
          <p:nvPr/>
        </p:nvGrpSpPr>
        <p:grpSpPr>
          <a:xfrm>
            <a:off x="6736332" y="1134544"/>
            <a:ext cx="4110038" cy="2294456"/>
            <a:chOff x="6517857" y="537410"/>
            <a:chExt cx="4110038" cy="22944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FEF06-1BFE-B436-996B-7BAC40B77787}"/>
                </a:ext>
              </a:extLst>
            </p:cNvPr>
            <p:cNvSpPr/>
            <p:nvPr/>
          </p:nvSpPr>
          <p:spPr>
            <a:xfrm>
              <a:off x="6517857" y="537410"/>
              <a:ext cx="2481763" cy="2294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Training Model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844BC3-4DB4-54E3-81B2-1B1FBEBF64C3}"/>
                </a:ext>
              </a:extLst>
            </p:cNvPr>
            <p:cNvSpPr/>
            <p:nvPr/>
          </p:nvSpPr>
          <p:spPr>
            <a:xfrm>
              <a:off x="9577137" y="537411"/>
              <a:ext cx="1050758" cy="345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Piano [Y/N]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FB694B7-0B31-A068-4990-D2CCA8656A60}"/>
                </a:ext>
              </a:extLst>
            </p:cNvPr>
            <p:cNvSpPr/>
            <p:nvPr/>
          </p:nvSpPr>
          <p:spPr>
            <a:xfrm>
              <a:off x="9577137" y="1187116"/>
              <a:ext cx="1050757" cy="34533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Cello [Y/N]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966AD0-A7E7-8F66-999E-20D495CE3D10}"/>
                </a:ext>
              </a:extLst>
            </p:cNvPr>
            <p:cNvSpPr/>
            <p:nvPr/>
          </p:nvSpPr>
          <p:spPr>
            <a:xfrm>
              <a:off x="9577137" y="1836821"/>
              <a:ext cx="1050757" cy="345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Violin [Y/N]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2149A3-C8CC-9851-B398-9C49A4BB0430}"/>
                </a:ext>
              </a:extLst>
            </p:cNvPr>
            <p:cNvSpPr/>
            <p:nvPr/>
          </p:nvSpPr>
          <p:spPr>
            <a:xfrm>
              <a:off x="9577138" y="2486526"/>
              <a:ext cx="1050756" cy="3453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Flute [Y/N]</a:t>
              </a:r>
              <a:endParaRPr lang="ko-KR" altLang="en-US" sz="1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11F4002-5164-BE8E-728A-762B2C718A1B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8994859" y="710081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7A5F336-B12F-0109-F2D3-8BFA20C356BD}"/>
                </a:ext>
              </a:extLst>
            </p:cNvPr>
            <p:cNvCxnSpPr>
              <a:cxnSpLocks/>
            </p:cNvCxnSpPr>
            <p:nvPr/>
          </p:nvCxnSpPr>
          <p:spPr>
            <a:xfrm>
              <a:off x="8994859" y="1359786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BF8ECEC-CD9A-F1A5-D69D-925C57351BF3}"/>
                </a:ext>
              </a:extLst>
            </p:cNvPr>
            <p:cNvCxnSpPr>
              <a:cxnSpLocks/>
            </p:cNvCxnSpPr>
            <p:nvPr/>
          </p:nvCxnSpPr>
          <p:spPr>
            <a:xfrm>
              <a:off x="8994859" y="1985428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965DC26-6210-E7C8-CD8F-ABBB7519988F}"/>
                </a:ext>
              </a:extLst>
            </p:cNvPr>
            <p:cNvCxnSpPr>
              <a:cxnSpLocks/>
            </p:cNvCxnSpPr>
            <p:nvPr/>
          </p:nvCxnSpPr>
          <p:spPr>
            <a:xfrm>
              <a:off x="8994859" y="2667218"/>
              <a:ext cx="582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A609DC-3674-7FB1-F081-63DF96382EF5}"/>
              </a:ext>
            </a:extLst>
          </p:cNvPr>
          <p:cNvSpPr txBox="1"/>
          <p:nvPr/>
        </p:nvSpPr>
        <p:spPr>
          <a:xfrm>
            <a:off x="1027716" y="396908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Multi-class Classification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85D6D-2EBB-157F-257B-27D4088B18F7}"/>
              </a:ext>
            </a:extLst>
          </p:cNvPr>
          <p:cNvSpPr txBox="1"/>
          <p:nvPr/>
        </p:nvSpPr>
        <p:spPr>
          <a:xfrm>
            <a:off x="6291462" y="386786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Multi-label Classification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27CEDC-F836-189E-CEC8-8F2FB15FA54E}"/>
              </a:ext>
            </a:extLst>
          </p:cNvPr>
          <p:cNvSpPr txBox="1"/>
          <p:nvPr/>
        </p:nvSpPr>
        <p:spPr>
          <a:xfrm>
            <a:off x="4296233" y="155226"/>
            <a:ext cx="2274577" cy="700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Softmax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CrossEntropy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385F2F-4FCF-1772-146A-11F86506EE48}"/>
              </a:ext>
            </a:extLst>
          </p:cNvPr>
          <p:cNvSpPr txBox="1"/>
          <p:nvPr/>
        </p:nvSpPr>
        <p:spPr>
          <a:xfrm>
            <a:off x="9795612" y="165908"/>
            <a:ext cx="2618732" cy="700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BCEwithLogits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AF41093-7069-188F-385E-8B3E58FA6F6D}"/>
              </a:ext>
            </a:extLst>
          </p:cNvPr>
          <p:cNvGrpSpPr/>
          <p:nvPr/>
        </p:nvGrpSpPr>
        <p:grpSpPr>
          <a:xfrm>
            <a:off x="995184" y="3756103"/>
            <a:ext cx="1908349" cy="572218"/>
            <a:chOff x="1185429" y="2974576"/>
            <a:chExt cx="1908349" cy="57221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D30057-AEED-7654-12D2-C137CAAA929D}"/>
                </a:ext>
              </a:extLst>
            </p:cNvPr>
            <p:cNvSpPr txBox="1"/>
            <p:nvPr/>
          </p:nvSpPr>
          <p:spPr>
            <a:xfrm>
              <a:off x="1185429" y="2974576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Piano</a:t>
              </a:r>
              <a:endParaRPr lang="ko-KR" altLang="en-US" sz="1050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D06817A-A273-C9F4-60B3-37F700637ED8}"/>
                </a:ext>
              </a:extLst>
            </p:cNvPr>
            <p:cNvGrpSpPr/>
            <p:nvPr/>
          </p:nvGrpSpPr>
          <p:grpSpPr>
            <a:xfrm>
              <a:off x="1208832" y="3239017"/>
              <a:ext cx="1884946" cy="307777"/>
              <a:chOff x="1171075" y="3248527"/>
              <a:chExt cx="2630904" cy="43313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3AEE445-F6D9-11AA-3CEA-2A12A1C6FBAC}"/>
                  </a:ext>
                </a:extLst>
              </p:cNvPr>
              <p:cNvSpPr/>
              <p:nvPr/>
            </p:nvSpPr>
            <p:spPr>
              <a:xfrm>
                <a:off x="1171075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Yes</a:t>
                </a:r>
                <a:endParaRPr lang="ko-KR" altLang="en-US" sz="1600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465566B-EC4B-5324-3134-B731806B302F}"/>
                  </a:ext>
                </a:extLst>
              </p:cNvPr>
              <p:cNvSpPr/>
              <p:nvPr/>
            </p:nvSpPr>
            <p:spPr>
              <a:xfrm>
                <a:off x="1828801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0AFDF4B-2AAC-A9B5-4D8A-0AF1B8E08EC3}"/>
                  </a:ext>
                </a:extLst>
              </p:cNvPr>
              <p:cNvSpPr/>
              <p:nvPr/>
            </p:nvSpPr>
            <p:spPr>
              <a:xfrm>
                <a:off x="2486527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A742FF6-26B2-A63A-EBCD-56477F688FE3}"/>
                  </a:ext>
                </a:extLst>
              </p:cNvPr>
              <p:cNvSpPr/>
              <p:nvPr/>
            </p:nvSpPr>
            <p:spPr>
              <a:xfrm>
                <a:off x="3144253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DA107A-A495-9906-9A1E-AEBAACC76046}"/>
                </a:ext>
              </a:extLst>
            </p:cNvPr>
            <p:cNvSpPr txBox="1"/>
            <p:nvPr/>
          </p:nvSpPr>
          <p:spPr>
            <a:xfrm>
              <a:off x="1660055" y="2974576"/>
              <a:ext cx="4748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Cello</a:t>
              </a:r>
              <a:endParaRPr lang="ko-KR" altLang="en-US" sz="105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A8458C-0CF6-5BEA-E903-FDF1AEFF94E3}"/>
                </a:ext>
              </a:extLst>
            </p:cNvPr>
            <p:cNvSpPr txBox="1"/>
            <p:nvPr/>
          </p:nvSpPr>
          <p:spPr>
            <a:xfrm>
              <a:off x="2122678" y="2974576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Violin</a:t>
              </a:r>
              <a:endParaRPr lang="ko-KR" altLang="en-US" sz="105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28F850-406E-224C-F38F-C3F17E7EF629}"/>
                </a:ext>
              </a:extLst>
            </p:cNvPr>
            <p:cNvSpPr txBox="1"/>
            <p:nvPr/>
          </p:nvSpPr>
          <p:spPr>
            <a:xfrm>
              <a:off x="2593914" y="2974576"/>
              <a:ext cx="4523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Flute</a:t>
              </a:r>
              <a:endParaRPr lang="ko-KR" altLang="en-US" sz="105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D9F6FE4-BAB5-4F1A-F816-E0AC2C39AA80}"/>
              </a:ext>
            </a:extLst>
          </p:cNvPr>
          <p:cNvGrpSpPr/>
          <p:nvPr/>
        </p:nvGrpSpPr>
        <p:grpSpPr>
          <a:xfrm>
            <a:off x="995132" y="4496779"/>
            <a:ext cx="1908349" cy="572218"/>
            <a:chOff x="1185429" y="2974576"/>
            <a:chExt cx="1908349" cy="5722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E297A5-C728-4A3D-1072-161012B42661}"/>
                </a:ext>
              </a:extLst>
            </p:cNvPr>
            <p:cNvSpPr txBox="1"/>
            <p:nvPr/>
          </p:nvSpPr>
          <p:spPr>
            <a:xfrm>
              <a:off x="1185429" y="2974576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Piano</a:t>
              </a:r>
              <a:endParaRPr lang="ko-KR" altLang="en-US" sz="105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6EE1F13-5966-A4C2-FB18-7D184FCF3BF3}"/>
                </a:ext>
              </a:extLst>
            </p:cNvPr>
            <p:cNvGrpSpPr/>
            <p:nvPr/>
          </p:nvGrpSpPr>
          <p:grpSpPr>
            <a:xfrm>
              <a:off x="1208832" y="3239017"/>
              <a:ext cx="1884946" cy="307777"/>
              <a:chOff x="1171075" y="3248527"/>
              <a:chExt cx="2630904" cy="433137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DFEB8C1-1380-589C-CC5B-8DBD574F6E1A}"/>
                  </a:ext>
                </a:extLst>
              </p:cNvPr>
              <p:cNvSpPr/>
              <p:nvPr/>
            </p:nvSpPr>
            <p:spPr>
              <a:xfrm>
                <a:off x="1171075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CC7DF8F9-F703-5089-D050-F4926F2D3476}"/>
                  </a:ext>
                </a:extLst>
              </p:cNvPr>
              <p:cNvSpPr/>
              <p:nvPr/>
            </p:nvSpPr>
            <p:spPr>
              <a:xfrm>
                <a:off x="1828801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No</a:t>
                </a:r>
                <a:endParaRPr lang="ko-KR" altLang="en-US" sz="16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8FDCBDB-22E0-18DE-F7EA-E443A95A5D5F}"/>
                  </a:ext>
                </a:extLst>
              </p:cNvPr>
              <p:cNvSpPr/>
              <p:nvPr/>
            </p:nvSpPr>
            <p:spPr>
              <a:xfrm>
                <a:off x="2486527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B3EAA5D-529C-FE5C-7204-F1A135D665F6}"/>
                  </a:ext>
                </a:extLst>
              </p:cNvPr>
              <p:cNvSpPr/>
              <p:nvPr/>
            </p:nvSpPr>
            <p:spPr>
              <a:xfrm>
                <a:off x="3144253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5362AE-1358-16F8-06A7-217F643D26CC}"/>
                </a:ext>
              </a:extLst>
            </p:cNvPr>
            <p:cNvSpPr txBox="1"/>
            <p:nvPr/>
          </p:nvSpPr>
          <p:spPr>
            <a:xfrm>
              <a:off x="1660055" y="2974576"/>
              <a:ext cx="4748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Cello</a:t>
              </a:r>
              <a:endParaRPr lang="ko-KR" altLang="en-US" sz="105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43ADF3-7EEA-F6BC-1813-3FAD64C62D07}"/>
                </a:ext>
              </a:extLst>
            </p:cNvPr>
            <p:cNvSpPr txBox="1"/>
            <p:nvPr/>
          </p:nvSpPr>
          <p:spPr>
            <a:xfrm>
              <a:off x="2122678" y="2974576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Violin</a:t>
              </a:r>
              <a:endParaRPr lang="ko-KR" altLang="en-US" sz="10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FCCB8A-CE1B-96BC-0866-FCE70B018B8C}"/>
                </a:ext>
              </a:extLst>
            </p:cNvPr>
            <p:cNvSpPr txBox="1"/>
            <p:nvPr/>
          </p:nvSpPr>
          <p:spPr>
            <a:xfrm>
              <a:off x="2593914" y="2974576"/>
              <a:ext cx="4523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Flute</a:t>
              </a:r>
              <a:endParaRPr lang="ko-KR" altLang="en-US" sz="105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BA9CD5F-A5BB-D757-0FEA-D25B3EC80872}"/>
              </a:ext>
            </a:extLst>
          </p:cNvPr>
          <p:cNvGrpSpPr/>
          <p:nvPr/>
        </p:nvGrpSpPr>
        <p:grpSpPr>
          <a:xfrm>
            <a:off x="983431" y="5237455"/>
            <a:ext cx="1908349" cy="572218"/>
            <a:chOff x="1185429" y="2974576"/>
            <a:chExt cx="1908349" cy="5722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F8D30C-0247-4CC7-4130-0B8C1E78FCA9}"/>
                </a:ext>
              </a:extLst>
            </p:cNvPr>
            <p:cNvSpPr txBox="1"/>
            <p:nvPr/>
          </p:nvSpPr>
          <p:spPr>
            <a:xfrm>
              <a:off x="1185429" y="2974576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Piano</a:t>
              </a:r>
              <a:endParaRPr lang="ko-KR" altLang="en-US" sz="105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BC2EC7D-613E-7124-364A-019EE9CBF3AF}"/>
                </a:ext>
              </a:extLst>
            </p:cNvPr>
            <p:cNvGrpSpPr/>
            <p:nvPr/>
          </p:nvGrpSpPr>
          <p:grpSpPr>
            <a:xfrm>
              <a:off x="1208832" y="3239017"/>
              <a:ext cx="1884946" cy="307777"/>
              <a:chOff x="1171075" y="3248527"/>
              <a:chExt cx="2630904" cy="4331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8448831-785E-7412-FA29-42DC061BB78F}"/>
                  </a:ext>
                </a:extLst>
              </p:cNvPr>
              <p:cNvSpPr/>
              <p:nvPr/>
            </p:nvSpPr>
            <p:spPr>
              <a:xfrm>
                <a:off x="1171075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790B209-A5F4-B608-CE9E-71FC3AABCB16}"/>
                  </a:ext>
                </a:extLst>
              </p:cNvPr>
              <p:cNvSpPr/>
              <p:nvPr/>
            </p:nvSpPr>
            <p:spPr>
              <a:xfrm>
                <a:off x="1828802" y="3248527"/>
                <a:ext cx="657727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6068DDC-9AB7-B3D8-A00D-FD1EC2AA0D9D}"/>
                  </a:ext>
                </a:extLst>
              </p:cNvPr>
              <p:cNvSpPr/>
              <p:nvPr/>
            </p:nvSpPr>
            <p:spPr>
              <a:xfrm>
                <a:off x="2486527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Yes</a:t>
                </a:r>
                <a:endParaRPr lang="ko-KR" altLang="en-US" sz="1600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8C76353-86D4-72C0-59C4-BBFF96AE9FD4}"/>
                  </a:ext>
                </a:extLst>
              </p:cNvPr>
              <p:cNvSpPr/>
              <p:nvPr/>
            </p:nvSpPr>
            <p:spPr>
              <a:xfrm>
                <a:off x="3144253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EBA2AF-34FB-EC04-E685-9EFF6425678B}"/>
                </a:ext>
              </a:extLst>
            </p:cNvPr>
            <p:cNvSpPr txBox="1"/>
            <p:nvPr/>
          </p:nvSpPr>
          <p:spPr>
            <a:xfrm>
              <a:off x="1660055" y="2974576"/>
              <a:ext cx="4748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Cello</a:t>
              </a:r>
              <a:endParaRPr lang="ko-KR" altLang="en-US" sz="105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1993F5-1C1C-5121-6947-D5E8167DFC31}"/>
                </a:ext>
              </a:extLst>
            </p:cNvPr>
            <p:cNvSpPr txBox="1"/>
            <p:nvPr/>
          </p:nvSpPr>
          <p:spPr>
            <a:xfrm>
              <a:off x="2122678" y="2974576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Violin</a:t>
              </a:r>
              <a:endParaRPr lang="ko-KR" altLang="en-US" sz="105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D3215E-543D-2543-CE1A-8D3E5BC51A62}"/>
                </a:ext>
              </a:extLst>
            </p:cNvPr>
            <p:cNvSpPr txBox="1"/>
            <p:nvPr/>
          </p:nvSpPr>
          <p:spPr>
            <a:xfrm>
              <a:off x="2593914" y="2974576"/>
              <a:ext cx="4523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Flute</a:t>
              </a:r>
              <a:endParaRPr lang="ko-KR" altLang="en-US" sz="105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F5A1E17-00DA-F52C-B823-2EB580A09E04}"/>
              </a:ext>
            </a:extLst>
          </p:cNvPr>
          <p:cNvGrpSpPr/>
          <p:nvPr/>
        </p:nvGrpSpPr>
        <p:grpSpPr>
          <a:xfrm>
            <a:off x="983431" y="6003688"/>
            <a:ext cx="1908349" cy="572218"/>
            <a:chOff x="1185429" y="2974576"/>
            <a:chExt cx="1908349" cy="57221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6B5608-C57E-30F3-73F2-A40B4485E0F5}"/>
                </a:ext>
              </a:extLst>
            </p:cNvPr>
            <p:cNvSpPr txBox="1"/>
            <p:nvPr/>
          </p:nvSpPr>
          <p:spPr>
            <a:xfrm>
              <a:off x="1185429" y="2974576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Piano</a:t>
              </a:r>
              <a:endParaRPr lang="ko-KR" altLang="en-US" sz="105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35703E5-DF1C-82C1-2E95-7A638F2FA5E5}"/>
                </a:ext>
              </a:extLst>
            </p:cNvPr>
            <p:cNvGrpSpPr/>
            <p:nvPr/>
          </p:nvGrpSpPr>
          <p:grpSpPr>
            <a:xfrm>
              <a:off x="1208832" y="3239017"/>
              <a:ext cx="1884946" cy="307777"/>
              <a:chOff x="1171075" y="3248527"/>
              <a:chExt cx="2630904" cy="43313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AE24420-9711-8198-1F55-E26798C4C1FA}"/>
                  </a:ext>
                </a:extLst>
              </p:cNvPr>
              <p:cNvSpPr/>
              <p:nvPr/>
            </p:nvSpPr>
            <p:spPr>
              <a:xfrm>
                <a:off x="1171075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FF2B9A3-4316-3E5A-5EF9-D7CEFB5A3FB7}"/>
                  </a:ext>
                </a:extLst>
              </p:cNvPr>
              <p:cNvSpPr/>
              <p:nvPr/>
            </p:nvSpPr>
            <p:spPr>
              <a:xfrm>
                <a:off x="1828801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CD647E4-0FF0-5A95-81EB-FDB623D36EEB}"/>
                  </a:ext>
                </a:extLst>
              </p:cNvPr>
              <p:cNvSpPr/>
              <p:nvPr/>
            </p:nvSpPr>
            <p:spPr>
              <a:xfrm>
                <a:off x="2486527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3719A04-8746-FA3F-2614-3A5E2CE09FDE}"/>
                  </a:ext>
                </a:extLst>
              </p:cNvPr>
              <p:cNvSpPr/>
              <p:nvPr/>
            </p:nvSpPr>
            <p:spPr>
              <a:xfrm>
                <a:off x="3144253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No</a:t>
                </a:r>
                <a:endParaRPr lang="ko-KR" altLang="en-US" sz="1600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BD4E4E-2AF7-36A4-DC1A-5DCED6E7D67F}"/>
                </a:ext>
              </a:extLst>
            </p:cNvPr>
            <p:cNvSpPr txBox="1"/>
            <p:nvPr/>
          </p:nvSpPr>
          <p:spPr>
            <a:xfrm>
              <a:off x="1660055" y="2974576"/>
              <a:ext cx="4748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Cello</a:t>
              </a:r>
              <a:endParaRPr lang="ko-KR" altLang="en-US" sz="10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23C778-4B27-E499-A9C0-FC7FE0CB2773}"/>
                </a:ext>
              </a:extLst>
            </p:cNvPr>
            <p:cNvSpPr txBox="1"/>
            <p:nvPr/>
          </p:nvSpPr>
          <p:spPr>
            <a:xfrm>
              <a:off x="2122678" y="2974576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Violin</a:t>
              </a:r>
              <a:endParaRPr lang="ko-KR" altLang="en-US" sz="105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2E3492-98E9-56FE-13C2-C87CDC28C5DD}"/>
                </a:ext>
              </a:extLst>
            </p:cNvPr>
            <p:cNvSpPr txBox="1"/>
            <p:nvPr/>
          </p:nvSpPr>
          <p:spPr>
            <a:xfrm>
              <a:off x="2593914" y="2974576"/>
              <a:ext cx="4523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Flute</a:t>
              </a:r>
              <a:endParaRPr lang="ko-KR" altLang="en-US" sz="1050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7D0F3D1-586F-4B27-BBF4-1D1DF3B330DE}"/>
              </a:ext>
            </a:extLst>
          </p:cNvPr>
          <p:cNvGrpSpPr/>
          <p:nvPr/>
        </p:nvGrpSpPr>
        <p:grpSpPr>
          <a:xfrm>
            <a:off x="3853397" y="4799418"/>
            <a:ext cx="1908349" cy="572218"/>
            <a:chOff x="1185429" y="2974576"/>
            <a:chExt cx="1908349" cy="57221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F04D73-9746-F11D-1C99-1BB3E9F9B3E7}"/>
                </a:ext>
              </a:extLst>
            </p:cNvPr>
            <p:cNvSpPr txBox="1"/>
            <p:nvPr/>
          </p:nvSpPr>
          <p:spPr>
            <a:xfrm>
              <a:off x="1185429" y="2974576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Piano</a:t>
              </a:r>
              <a:endParaRPr lang="ko-KR" altLang="en-US" sz="1050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616CAF8-1D04-28CF-00F7-0F3548D62537}"/>
                </a:ext>
              </a:extLst>
            </p:cNvPr>
            <p:cNvGrpSpPr/>
            <p:nvPr/>
          </p:nvGrpSpPr>
          <p:grpSpPr>
            <a:xfrm>
              <a:off x="1208832" y="3239017"/>
              <a:ext cx="1884946" cy="307777"/>
              <a:chOff x="1171075" y="3248527"/>
              <a:chExt cx="2630904" cy="433137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CB3EC9C-9D16-0521-EC14-97B5EEDADFD6}"/>
                  </a:ext>
                </a:extLst>
              </p:cNvPr>
              <p:cNvSpPr/>
              <p:nvPr/>
            </p:nvSpPr>
            <p:spPr>
              <a:xfrm>
                <a:off x="1171075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F890E45-D8F2-331C-67CD-651AEBA2A2F7}"/>
                  </a:ext>
                </a:extLst>
              </p:cNvPr>
              <p:cNvSpPr/>
              <p:nvPr/>
            </p:nvSpPr>
            <p:spPr>
              <a:xfrm>
                <a:off x="1828801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0F7572C-8D80-284C-FB02-E18F59E959EA}"/>
                  </a:ext>
                </a:extLst>
              </p:cNvPr>
              <p:cNvSpPr/>
              <p:nvPr/>
            </p:nvSpPr>
            <p:spPr>
              <a:xfrm>
                <a:off x="2486527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5F2D3E8-56A4-BDD8-4C55-8F51E20CC3E1}"/>
                  </a:ext>
                </a:extLst>
              </p:cNvPr>
              <p:cNvSpPr/>
              <p:nvPr/>
            </p:nvSpPr>
            <p:spPr>
              <a:xfrm>
                <a:off x="3144253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A754016-DDFF-5EDA-4F93-1F71701C606B}"/>
                </a:ext>
              </a:extLst>
            </p:cNvPr>
            <p:cNvSpPr txBox="1"/>
            <p:nvPr/>
          </p:nvSpPr>
          <p:spPr>
            <a:xfrm>
              <a:off x="1660055" y="2974576"/>
              <a:ext cx="4748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Cello</a:t>
              </a:r>
              <a:endParaRPr lang="ko-KR" altLang="en-US" sz="105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F22A01-9ED6-5EB7-E69E-7FC4345173CC}"/>
                </a:ext>
              </a:extLst>
            </p:cNvPr>
            <p:cNvSpPr txBox="1"/>
            <p:nvPr/>
          </p:nvSpPr>
          <p:spPr>
            <a:xfrm>
              <a:off x="2122678" y="2974576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Violin</a:t>
              </a:r>
              <a:endParaRPr lang="ko-KR" altLang="en-US" sz="105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447567-47F2-7BFE-3E99-F3F741A1D0D6}"/>
                </a:ext>
              </a:extLst>
            </p:cNvPr>
            <p:cNvSpPr txBox="1"/>
            <p:nvPr/>
          </p:nvSpPr>
          <p:spPr>
            <a:xfrm>
              <a:off x="2593914" y="2974576"/>
              <a:ext cx="4523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Flute</a:t>
              </a:r>
              <a:endParaRPr lang="ko-KR" altLang="en-US" sz="1050" dirty="0"/>
            </a:p>
          </p:txBody>
        </p:sp>
      </p:grp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AF427B58-695E-0308-BA04-5C3F4CFE0363}"/>
              </a:ext>
            </a:extLst>
          </p:cNvPr>
          <p:cNvSpPr/>
          <p:nvPr/>
        </p:nvSpPr>
        <p:spPr>
          <a:xfrm>
            <a:off x="3133600" y="4338764"/>
            <a:ext cx="582278" cy="17909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6101BFD-9D24-5915-0678-A1F0F3FF2152}"/>
              </a:ext>
            </a:extLst>
          </p:cNvPr>
          <p:cNvGrpSpPr/>
          <p:nvPr/>
        </p:nvGrpSpPr>
        <p:grpSpPr>
          <a:xfrm>
            <a:off x="6483140" y="4604401"/>
            <a:ext cx="2481763" cy="783301"/>
            <a:chOff x="1185429" y="2974576"/>
            <a:chExt cx="1908349" cy="57221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A3942F8-02B2-4840-FD48-F66E46058FA3}"/>
                </a:ext>
              </a:extLst>
            </p:cNvPr>
            <p:cNvSpPr txBox="1"/>
            <p:nvPr/>
          </p:nvSpPr>
          <p:spPr>
            <a:xfrm>
              <a:off x="1185429" y="2974576"/>
              <a:ext cx="447691" cy="22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Piano</a:t>
              </a:r>
              <a:endParaRPr lang="ko-KR" altLang="en-US" sz="1400" dirty="0"/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F9A4088-CA17-A580-69BA-83C4E8EECD34}"/>
                </a:ext>
              </a:extLst>
            </p:cNvPr>
            <p:cNvGrpSpPr/>
            <p:nvPr/>
          </p:nvGrpSpPr>
          <p:grpSpPr>
            <a:xfrm>
              <a:off x="1208832" y="3239017"/>
              <a:ext cx="1884946" cy="307777"/>
              <a:chOff x="1171075" y="3248527"/>
              <a:chExt cx="2630904" cy="433137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5FFF2417-DD5E-CC37-C954-607F7EFD2CBA}"/>
                  </a:ext>
                </a:extLst>
              </p:cNvPr>
              <p:cNvSpPr/>
              <p:nvPr/>
            </p:nvSpPr>
            <p:spPr>
              <a:xfrm>
                <a:off x="1171075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299CA354-D4E2-0A34-887F-DDB823C8FCF9}"/>
                  </a:ext>
                </a:extLst>
              </p:cNvPr>
              <p:cNvSpPr/>
              <p:nvPr/>
            </p:nvSpPr>
            <p:spPr>
              <a:xfrm>
                <a:off x="1828801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3BA01AB-6EB9-3B56-544D-849A27A59BEB}"/>
                  </a:ext>
                </a:extLst>
              </p:cNvPr>
              <p:cNvSpPr/>
              <p:nvPr/>
            </p:nvSpPr>
            <p:spPr>
              <a:xfrm>
                <a:off x="2486527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Yes</a:t>
                </a:r>
                <a:endParaRPr lang="ko-KR" altLang="en-US" dirty="0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01876FD-0508-DFC2-6A98-2727F175588A}"/>
                  </a:ext>
                </a:extLst>
              </p:cNvPr>
              <p:cNvSpPr/>
              <p:nvPr/>
            </p:nvSpPr>
            <p:spPr>
              <a:xfrm>
                <a:off x="3144253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No</a:t>
                </a:r>
                <a:endParaRPr lang="ko-KR" altLang="en-US" dirty="0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9D66E2C-5BD7-C874-2CDC-039698D1F3F2}"/>
                </a:ext>
              </a:extLst>
            </p:cNvPr>
            <p:cNvSpPr txBox="1"/>
            <p:nvPr/>
          </p:nvSpPr>
          <p:spPr>
            <a:xfrm>
              <a:off x="1660055" y="2974576"/>
              <a:ext cx="443993" cy="22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Cello</a:t>
              </a:r>
              <a:endParaRPr lang="ko-KR" alt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4D98481-F6C7-D65E-F8FD-FE7EFD51A2C1}"/>
                </a:ext>
              </a:extLst>
            </p:cNvPr>
            <p:cNvSpPr txBox="1"/>
            <p:nvPr/>
          </p:nvSpPr>
          <p:spPr>
            <a:xfrm>
              <a:off x="2122678" y="2974576"/>
              <a:ext cx="463715" cy="22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Violin</a:t>
              </a:r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1EEE2AA-BAC9-FDA7-3807-21BFCA5376A5}"/>
                </a:ext>
              </a:extLst>
            </p:cNvPr>
            <p:cNvSpPr txBox="1"/>
            <p:nvPr/>
          </p:nvSpPr>
          <p:spPr>
            <a:xfrm>
              <a:off x="2593914" y="2974576"/>
              <a:ext cx="419340" cy="224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Flute</a:t>
              </a:r>
              <a:endParaRPr lang="ko-KR" altLang="en-US" sz="1400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92D7E5F-5752-155A-2AD6-DFD8F3FF24DB}"/>
              </a:ext>
            </a:extLst>
          </p:cNvPr>
          <p:cNvGrpSpPr/>
          <p:nvPr/>
        </p:nvGrpSpPr>
        <p:grpSpPr>
          <a:xfrm>
            <a:off x="9710419" y="4750695"/>
            <a:ext cx="1908349" cy="572218"/>
            <a:chOff x="1185429" y="2974576"/>
            <a:chExt cx="1908349" cy="57221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5CC4F61-81F1-DEF2-3C40-5BFFFB3675C9}"/>
                </a:ext>
              </a:extLst>
            </p:cNvPr>
            <p:cNvSpPr txBox="1"/>
            <p:nvPr/>
          </p:nvSpPr>
          <p:spPr>
            <a:xfrm>
              <a:off x="1185429" y="2974576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Piano</a:t>
              </a:r>
              <a:endParaRPr lang="ko-KR" altLang="en-US" sz="1050" dirty="0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F912D6B0-0200-30BD-E043-977FA62DD3DA}"/>
                </a:ext>
              </a:extLst>
            </p:cNvPr>
            <p:cNvGrpSpPr/>
            <p:nvPr/>
          </p:nvGrpSpPr>
          <p:grpSpPr>
            <a:xfrm>
              <a:off x="1208832" y="3239017"/>
              <a:ext cx="1884946" cy="307777"/>
              <a:chOff x="1171075" y="3248527"/>
              <a:chExt cx="2630904" cy="433137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C858DCBC-C797-02FD-0F49-D83B94556657}"/>
                  </a:ext>
                </a:extLst>
              </p:cNvPr>
              <p:cNvSpPr/>
              <p:nvPr/>
            </p:nvSpPr>
            <p:spPr>
              <a:xfrm>
                <a:off x="1171075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C0F6A62B-113E-D627-1239-4ECC01CACDF2}"/>
                  </a:ext>
                </a:extLst>
              </p:cNvPr>
              <p:cNvSpPr/>
              <p:nvPr/>
            </p:nvSpPr>
            <p:spPr>
              <a:xfrm>
                <a:off x="1828801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AB04E59-F43D-E61F-344C-31ACF76B813D}"/>
                  </a:ext>
                </a:extLst>
              </p:cNvPr>
              <p:cNvSpPr/>
              <p:nvPr/>
            </p:nvSpPr>
            <p:spPr>
              <a:xfrm>
                <a:off x="2486527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DA957C76-9949-3680-D2AC-86DF6B9AD5DE}"/>
                  </a:ext>
                </a:extLst>
              </p:cNvPr>
              <p:cNvSpPr/>
              <p:nvPr/>
            </p:nvSpPr>
            <p:spPr>
              <a:xfrm>
                <a:off x="3144253" y="3248527"/>
                <a:ext cx="657726" cy="43313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1F3C6B9-D11B-E8DF-4A82-E8406C2098D5}"/>
                </a:ext>
              </a:extLst>
            </p:cNvPr>
            <p:cNvSpPr txBox="1"/>
            <p:nvPr/>
          </p:nvSpPr>
          <p:spPr>
            <a:xfrm>
              <a:off x="1660055" y="2974576"/>
              <a:ext cx="4748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Cello</a:t>
              </a:r>
              <a:endParaRPr lang="ko-KR" altLang="en-US" sz="105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501AB05-D331-A91C-7DF6-CD591A8A609C}"/>
                </a:ext>
              </a:extLst>
            </p:cNvPr>
            <p:cNvSpPr txBox="1"/>
            <p:nvPr/>
          </p:nvSpPr>
          <p:spPr>
            <a:xfrm>
              <a:off x="2122678" y="2974576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Violin</a:t>
              </a:r>
              <a:endParaRPr lang="ko-KR" altLang="en-US" sz="105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B52439-413C-6DF5-9419-47E3ED9B8A85}"/>
                </a:ext>
              </a:extLst>
            </p:cNvPr>
            <p:cNvSpPr txBox="1"/>
            <p:nvPr/>
          </p:nvSpPr>
          <p:spPr>
            <a:xfrm>
              <a:off x="2593914" y="2974576"/>
              <a:ext cx="4523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Flute</a:t>
              </a:r>
              <a:endParaRPr lang="ko-KR" altLang="en-US" sz="1050" dirty="0"/>
            </a:p>
          </p:txBody>
        </p:sp>
      </p:grp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63273A58-8767-A848-534E-D5C82DEB607D}"/>
              </a:ext>
            </a:extLst>
          </p:cNvPr>
          <p:cNvSpPr/>
          <p:nvPr/>
        </p:nvSpPr>
        <p:spPr>
          <a:xfrm>
            <a:off x="9127671" y="5004611"/>
            <a:ext cx="497252" cy="3077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0D404EEF-0FBA-CFA0-6982-BC9291E21096}"/>
              </a:ext>
            </a:extLst>
          </p:cNvPr>
          <p:cNvCxnSpPr/>
          <p:nvPr/>
        </p:nvCxnSpPr>
        <p:spPr>
          <a:xfrm>
            <a:off x="6071936" y="0"/>
            <a:ext cx="0" cy="685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59249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169</TotalTime>
  <Words>655</Words>
  <Application>Microsoft Office PowerPoint</Application>
  <PresentationFormat>와이드스크린</PresentationFormat>
  <Paragraphs>292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Gill Sans MT</vt:lpstr>
      <vt:lpstr>Impact</vt:lpstr>
      <vt:lpstr>배지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Byeongjun</dc:creator>
  <cp:lastModifiedBy>Park Byeongjun</cp:lastModifiedBy>
  <cp:revision>9</cp:revision>
  <dcterms:created xsi:type="dcterms:W3CDTF">2022-09-19T02:30:36Z</dcterms:created>
  <dcterms:modified xsi:type="dcterms:W3CDTF">2022-09-19T06:04:46Z</dcterms:modified>
</cp:coreProperties>
</file>