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5" r:id="rId1"/>
  </p:sldMasterIdLst>
  <p:notesMasterIdLst>
    <p:notesMasterId r:id="rId3"/>
  </p:notesMasterIdLst>
  <p:sldIdLst>
    <p:sldId id="258" r:id="rId2"/>
  </p:sldIdLst>
  <p:sldSz cx="28079700" cy="42840275"/>
  <p:notesSz cx="7315200" cy="9601200"/>
  <p:defaultTextStyle>
    <a:defPPr>
      <a:defRPr lang="en-US"/>
    </a:defPPr>
    <a:lvl1pPr algn="l" rtl="0" eaLnBrk="0" fontAlgn="base" hangingPunct="0">
      <a:spcBef>
        <a:spcPct val="0"/>
      </a:spcBef>
      <a:spcAft>
        <a:spcPct val="0"/>
      </a:spcAft>
      <a:defRPr sz="2281" kern="1200">
        <a:solidFill>
          <a:schemeClr val="tx1"/>
        </a:solidFill>
        <a:latin typeface="Times New Roman" pitchFamily="18" charset="0"/>
        <a:ea typeface="ＭＳ Ｐゴシック" pitchFamily="34" charset="-128"/>
        <a:cs typeface="+mn-cs"/>
      </a:defRPr>
    </a:lvl1pPr>
    <a:lvl2pPr marL="429526" algn="l" rtl="0" eaLnBrk="0" fontAlgn="base" hangingPunct="0">
      <a:spcBef>
        <a:spcPct val="0"/>
      </a:spcBef>
      <a:spcAft>
        <a:spcPct val="0"/>
      </a:spcAft>
      <a:defRPr sz="2281" kern="1200">
        <a:solidFill>
          <a:schemeClr val="tx1"/>
        </a:solidFill>
        <a:latin typeface="Times New Roman" pitchFamily="18" charset="0"/>
        <a:ea typeface="ＭＳ Ｐゴシック" pitchFamily="34" charset="-128"/>
        <a:cs typeface="+mn-cs"/>
      </a:defRPr>
    </a:lvl2pPr>
    <a:lvl3pPr marL="859051" algn="l" rtl="0" eaLnBrk="0" fontAlgn="base" hangingPunct="0">
      <a:spcBef>
        <a:spcPct val="0"/>
      </a:spcBef>
      <a:spcAft>
        <a:spcPct val="0"/>
      </a:spcAft>
      <a:defRPr sz="2281" kern="1200">
        <a:solidFill>
          <a:schemeClr val="tx1"/>
        </a:solidFill>
        <a:latin typeface="Times New Roman" pitchFamily="18" charset="0"/>
        <a:ea typeface="ＭＳ Ｐゴシック" pitchFamily="34" charset="-128"/>
        <a:cs typeface="+mn-cs"/>
      </a:defRPr>
    </a:lvl3pPr>
    <a:lvl4pPr marL="1288576" algn="l" rtl="0" eaLnBrk="0" fontAlgn="base" hangingPunct="0">
      <a:spcBef>
        <a:spcPct val="0"/>
      </a:spcBef>
      <a:spcAft>
        <a:spcPct val="0"/>
      </a:spcAft>
      <a:defRPr sz="2281" kern="1200">
        <a:solidFill>
          <a:schemeClr val="tx1"/>
        </a:solidFill>
        <a:latin typeface="Times New Roman" pitchFamily="18" charset="0"/>
        <a:ea typeface="ＭＳ Ｐゴシック" pitchFamily="34" charset="-128"/>
        <a:cs typeface="+mn-cs"/>
      </a:defRPr>
    </a:lvl4pPr>
    <a:lvl5pPr marL="1718100" algn="l" rtl="0" eaLnBrk="0" fontAlgn="base" hangingPunct="0">
      <a:spcBef>
        <a:spcPct val="0"/>
      </a:spcBef>
      <a:spcAft>
        <a:spcPct val="0"/>
      </a:spcAft>
      <a:defRPr sz="2281" kern="1200">
        <a:solidFill>
          <a:schemeClr val="tx1"/>
        </a:solidFill>
        <a:latin typeface="Times New Roman" pitchFamily="18" charset="0"/>
        <a:ea typeface="ＭＳ Ｐゴシック" pitchFamily="34" charset="-128"/>
        <a:cs typeface="+mn-cs"/>
      </a:defRPr>
    </a:lvl5pPr>
    <a:lvl6pPr marL="2147627" algn="l" defTabSz="859051" rtl="0" eaLnBrk="1" latinLnBrk="0" hangingPunct="1">
      <a:defRPr sz="2281" kern="1200">
        <a:solidFill>
          <a:schemeClr val="tx1"/>
        </a:solidFill>
        <a:latin typeface="Times New Roman" pitchFamily="18" charset="0"/>
        <a:ea typeface="ＭＳ Ｐゴシック" pitchFamily="34" charset="-128"/>
        <a:cs typeface="+mn-cs"/>
      </a:defRPr>
    </a:lvl6pPr>
    <a:lvl7pPr marL="2577151" algn="l" defTabSz="859051" rtl="0" eaLnBrk="1" latinLnBrk="0" hangingPunct="1">
      <a:defRPr sz="2281" kern="1200">
        <a:solidFill>
          <a:schemeClr val="tx1"/>
        </a:solidFill>
        <a:latin typeface="Times New Roman" pitchFamily="18" charset="0"/>
        <a:ea typeface="ＭＳ Ｐゴシック" pitchFamily="34" charset="-128"/>
        <a:cs typeface="+mn-cs"/>
      </a:defRPr>
    </a:lvl7pPr>
    <a:lvl8pPr marL="3006676" algn="l" defTabSz="859051" rtl="0" eaLnBrk="1" latinLnBrk="0" hangingPunct="1">
      <a:defRPr sz="2281" kern="1200">
        <a:solidFill>
          <a:schemeClr val="tx1"/>
        </a:solidFill>
        <a:latin typeface="Times New Roman" pitchFamily="18" charset="0"/>
        <a:ea typeface="ＭＳ Ｐゴシック" pitchFamily="34" charset="-128"/>
        <a:cs typeface="+mn-cs"/>
      </a:defRPr>
    </a:lvl8pPr>
    <a:lvl9pPr marL="3436201" algn="l" defTabSz="859051" rtl="0" eaLnBrk="1" latinLnBrk="0" hangingPunct="1">
      <a:defRPr sz="2281" kern="1200">
        <a:solidFill>
          <a:schemeClr val="tx1"/>
        </a:solidFill>
        <a:latin typeface="Times New Roman" pitchFamily="18" charset="0"/>
        <a:ea typeface="ＭＳ Ｐゴシック" pitchFamily="34" charset="-128"/>
        <a:cs typeface="+mn-cs"/>
      </a:defRPr>
    </a:lvl9pPr>
  </p:defaultTextStyle>
  <p:extLst>
    <p:ext uri="{EFAFB233-063F-42B5-8137-9DF3F51BA10A}">
      <p15:sldGuideLst xmlns:p15="http://schemas.microsoft.com/office/powerpoint/2012/main">
        <p15:guide id="2" pos="8813" userDrawn="1">
          <p15:clr>
            <a:srgbClr val="A4A3A4"/>
          </p15:clr>
        </p15:guide>
        <p15:guide id="3" orient="horz" pos="1349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elix Wehrli"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66"/>
    <a:srgbClr val="FFCC99"/>
    <a:srgbClr val="FFCC00"/>
    <a:srgbClr val="FF9933"/>
    <a:srgbClr val="FF6600"/>
    <a:srgbClr val="FF0000"/>
    <a:srgbClr val="008000"/>
    <a:srgbClr val="16477A"/>
    <a:srgbClr val="FF33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보통 스타일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24"/>
    <p:restoredTop sz="92801" autoAdjust="0"/>
  </p:normalViewPr>
  <p:slideViewPr>
    <p:cSldViewPr>
      <p:cViewPr>
        <p:scale>
          <a:sx n="33" d="100"/>
          <a:sy n="33" d="100"/>
        </p:scale>
        <p:origin x="3648" y="-1818"/>
      </p:cViewPr>
      <p:guideLst>
        <p:guide pos="8813"/>
        <p:guide orient="horz" pos="1349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bar"/>
        <c:grouping val="percentStacked"/>
        <c:varyColors val="0"/>
        <c:ser>
          <c:idx val="0"/>
          <c:order val="0"/>
          <c:tx>
            <c:strRef>
              <c:f>Sheet1!$B$1</c:f>
              <c:strCache>
                <c:ptCount val="1"/>
                <c:pt idx="0">
                  <c:v>train</c:v>
                </c:pt>
              </c:strCache>
            </c:strRef>
          </c:tx>
          <c:spPr>
            <a:solidFill>
              <a:schemeClr val="accent2">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Sheet1!$A$2:$A$8</c:f>
              <c:strCache>
                <c:ptCount val="7"/>
                <c:pt idx="0">
                  <c:v>cello</c:v>
                </c:pt>
                <c:pt idx="1">
                  <c:v>clarinet</c:v>
                </c:pt>
                <c:pt idx="2">
                  <c:v>drum</c:v>
                </c:pt>
                <c:pt idx="3">
                  <c:v>flute</c:v>
                </c:pt>
                <c:pt idx="4">
                  <c:v>piano</c:v>
                </c:pt>
                <c:pt idx="5">
                  <c:v>viola</c:v>
                </c:pt>
                <c:pt idx="6">
                  <c:v>violin</c:v>
                </c:pt>
              </c:strCache>
            </c:strRef>
          </c:cat>
          <c:val>
            <c:numRef>
              <c:f>Sheet1!$B$2:$B$8</c:f>
              <c:numCache>
                <c:formatCode>0.00%</c:formatCode>
                <c:ptCount val="7"/>
                <c:pt idx="0">
                  <c:v>0.5877</c:v>
                </c:pt>
                <c:pt idx="1">
                  <c:v>0.58679999999999999</c:v>
                </c:pt>
                <c:pt idx="2">
                  <c:v>0.58120000000000005</c:v>
                </c:pt>
                <c:pt idx="3">
                  <c:v>0.58660000000000001</c:v>
                </c:pt>
                <c:pt idx="4">
                  <c:v>0.59489999999999998</c:v>
                </c:pt>
                <c:pt idx="5">
                  <c:v>0.59189999999999998</c:v>
                </c:pt>
                <c:pt idx="6">
                  <c:v>0.60660000000000003</c:v>
                </c:pt>
              </c:numCache>
            </c:numRef>
          </c:val>
          <c:extLst>
            <c:ext xmlns:c16="http://schemas.microsoft.com/office/drawing/2014/chart" uri="{C3380CC4-5D6E-409C-BE32-E72D297353CC}">
              <c16:uniqueId val="{00000000-0952-4ED9-A094-B5AA88D08179}"/>
            </c:ext>
          </c:extLst>
        </c:ser>
        <c:ser>
          <c:idx val="1"/>
          <c:order val="1"/>
          <c:tx>
            <c:strRef>
              <c:f>Sheet1!$C$1</c:f>
              <c:strCache>
                <c:ptCount val="1"/>
                <c:pt idx="0">
                  <c:v>validation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Sheet1!$A$2:$A$8</c:f>
              <c:strCache>
                <c:ptCount val="7"/>
                <c:pt idx="0">
                  <c:v>cello</c:v>
                </c:pt>
                <c:pt idx="1">
                  <c:v>clarinet</c:v>
                </c:pt>
                <c:pt idx="2">
                  <c:v>drum</c:v>
                </c:pt>
                <c:pt idx="3">
                  <c:v>flute</c:v>
                </c:pt>
                <c:pt idx="4">
                  <c:v>piano</c:v>
                </c:pt>
                <c:pt idx="5">
                  <c:v>viola</c:v>
                </c:pt>
                <c:pt idx="6">
                  <c:v>violin</c:v>
                </c:pt>
              </c:strCache>
            </c:strRef>
          </c:cat>
          <c:val>
            <c:numRef>
              <c:f>Sheet1!$C$2:$C$8</c:f>
              <c:numCache>
                <c:formatCode>0.00%</c:formatCode>
                <c:ptCount val="7"/>
                <c:pt idx="0">
                  <c:v>0.2072</c:v>
                </c:pt>
                <c:pt idx="1">
                  <c:v>0.2034</c:v>
                </c:pt>
                <c:pt idx="2">
                  <c:v>0.20630000000000001</c:v>
                </c:pt>
                <c:pt idx="3">
                  <c:v>0.2029</c:v>
                </c:pt>
                <c:pt idx="4">
                  <c:v>0.20269999999999999</c:v>
                </c:pt>
                <c:pt idx="5">
                  <c:v>0.20069999999999999</c:v>
                </c:pt>
                <c:pt idx="6">
                  <c:v>0.19819999999999999</c:v>
                </c:pt>
              </c:numCache>
            </c:numRef>
          </c:val>
          <c:extLst>
            <c:ext xmlns:c16="http://schemas.microsoft.com/office/drawing/2014/chart" uri="{C3380CC4-5D6E-409C-BE32-E72D297353CC}">
              <c16:uniqueId val="{00000007-0952-4ED9-A094-B5AA88D08179}"/>
            </c:ext>
          </c:extLst>
        </c:ser>
        <c:ser>
          <c:idx val="2"/>
          <c:order val="2"/>
          <c:tx>
            <c:strRef>
              <c:f>Sheet1!$D$1</c:f>
              <c:strCache>
                <c:ptCount val="1"/>
                <c:pt idx="0">
                  <c:v>test</c:v>
                </c:pt>
              </c:strCache>
            </c:strRef>
          </c:tx>
          <c:spPr>
            <a:solidFill>
              <a:schemeClr val="accent2">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Sheet1!$A$2:$A$8</c:f>
              <c:strCache>
                <c:ptCount val="7"/>
                <c:pt idx="0">
                  <c:v>cello</c:v>
                </c:pt>
                <c:pt idx="1">
                  <c:v>clarinet</c:v>
                </c:pt>
                <c:pt idx="2">
                  <c:v>drum</c:v>
                </c:pt>
                <c:pt idx="3">
                  <c:v>flute</c:v>
                </c:pt>
                <c:pt idx="4">
                  <c:v>piano</c:v>
                </c:pt>
                <c:pt idx="5">
                  <c:v>viola</c:v>
                </c:pt>
                <c:pt idx="6">
                  <c:v>violin</c:v>
                </c:pt>
              </c:strCache>
            </c:strRef>
          </c:cat>
          <c:val>
            <c:numRef>
              <c:f>Sheet1!$D$2:$D$8</c:f>
              <c:numCache>
                <c:formatCode>0.00%</c:formatCode>
                <c:ptCount val="7"/>
                <c:pt idx="0">
                  <c:v>0.2051</c:v>
                </c:pt>
                <c:pt idx="1">
                  <c:v>0.20979999999999999</c:v>
                </c:pt>
                <c:pt idx="2">
                  <c:v>0.21240000000000001</c:v>
                </c:pt>
                <c:pt idx="3">
                  <c:v>0.2104</c:v>
                </c:pt>
                <c:pt idx="4">
                  <c:v>0.2024</c:v>
                </c:pt>
                <c:pt idx="5">
                  <c:v>0.2074</c:v>
                </c:pt>
                <c:pt idx="6">
                  <c:v>0.19520000000000001</c:v>
                </c:pt>
              </c:numCache>
            </c:numRef>
          </c:val>
          <c:extLst>
            <c:ext xmlns:c16="http://schemas.microsoft.com/office/drawing/2014/chart" uri="{C3380CC4-5D6E-409C-BE32-E72D297353CC}">
              <c16:uniqueId val="{00000008-0952-4ED9-A094-B5AA88D08179}"/>
            </c:ext>
          </c:extLst>
        </c:ser>
        <c:dLbls>
          <c:dLblPos val="ctr"/>
          <c:showLegendKey val="0"/>
          <c:showVal val="1"/>
          <c:showCatName val="0"/>
          <c:showSerName val="0"/>
          <c:showPercent val="0"/>
          <c:showBubbleSize val="0"/>
        </c:dLbls>
        <c:gapWidth val="79"/>
        <c:overlap val="100"/>
        <c:axId val="911958383"/>
        <c:axId val="911949231"/>
      </c:barChart>
      <c:catAx>
        <c:axId val="911958383"/>
        <c:scaling>
          <c:orientation val="maxMin"/>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cap="all" spc="120" normalizeH="0" baseline="0">
                <a:solidFill>
                  <a:schemeClr val="tx1">
                    <a:lumMod val="65000"/>
                    <a:lumOff val="35000"/>
                  </a:schemeClr>
                </a:solidFill>
                <a:latin typeface="+mn-lt"/>
                <a:ea typeface="+mn-ea"/>
                <a:cs typeface="+mn-cs"/>
              </a:defRPr>
            </a:pPr>
            <a:endParaRPr lang="en-US"/>
          </a:p>
        </c:txPr>
        <c:crossAx val="911949231"/>
        <c:crosses val="autoZero"/>
        <c:auto val="1"/>
        <c:lblAlgn val="ctr"/>
        <c:lblOffset val="100"/>
        <c:noMultiLvlLbl val="0"/>
      </c:catAx>
      <c:valAx>
        <c:axId val="911949231"/>
        <c:scaling>
          <c:orientation val="minMax"/>
        </c:scaling>
        <c:delete val="1"/>
        <c:axPos val="t"/>
        <c:numFmt formatCode="0%" sourceLinked="1"/>
        <c:majorTickMark val="none"/>
        <c:minorTickMark val="none"/>
        <c:tickLblPos val="nextTo"/>
        <c:crossAx val="9119583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3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Sheet1!$A$2:$A$106</cx:f>
        <cx:lvl ptCount="105">
          <cx:pt idx="0">Cello</cx:pt>
          <cx:pt idx="1">Cello</cx:pt>
          <cx:pt idx="2">Cello</cx:pt>
          <cx:pt idx="3">Cello</cx:pt>
          <cx:pt idx="4">Cello</cx:pt>
          <cx:pt idx="5">Cello</cx:pt>
          <cx:pt idx="6">Cello</cx:pt>
          <cx:pt idx="7">Cello</cx:pt>
          <cx:pt idx="8">Cello</cx:pt>
          <cx:pt idx="9">Cello</cx:pt>
          <cx:pt idx="10">Cello</cx:pt>
          <cx:pt idx="11">Cello</cx:pt>
          <cx:pt idx="12">Cello</cx:pt>
          <cx:pt idx="13">Cello</cx:pt>
          <cx:pt idx="14">Cello</cx:pt>
          <cx:pt idx="15">Clarinet</cx:pt>
          <cx:pt idx="16">Clarinet</cx:pt>
          <cx:pt idx="17">Clarinet</cx:pt>
          <cx:pt idx="18">Clarinet</cx:pt>
          <cx:pt idx="19">Clarinet</cx:pt>
          <cx:pt idx="20">Clarinet</cx:pt>
          <cx:pt idx="21">Clarinet</cx:pt>
          <cx:pt idx="22">Clarinet</cx:pt>
          <cx:pt idx="23">Clarinet</cx:pt>
          <cx:pt idx="24">Clarinet</cx:pt>
          <cx:pt idx="25">Clarinet</cx:pt>
          <cx:pt idx="26">Clarinet</cx:pt>
          <cx:pt idx="27">Clarinet</cx:pt>
          <cx:pt idx="28">Clarinet</cx:pt>
          <cx:pt idx="29">Clarinet</cx:pt>
          <cx:pt idx="30">Drum</cx:pt>
          <cx:pt idx="31">Drum</cx:pt>
          <cx:pt idx="32">Drum</cx:pt>
          <cx:pt idx="33">Drum</cx:pt>
          <cx:pt idx="34">Drum</cx:pt>
          <cx:pt idx="35">Drum</cx:pt>
          <cx:pt idx="36">Drum</cx:pt>
          <cx:pt idx="37">Drum</cx:pt>
          <cx:pt idx="38">Drum</cx:pt>
          <cx:pt idx="39">Drum</cx:pt>
          <cx:pt idx="40">Drum</cx:pt>
          <cx:pt idx="41">Drum</cx:pt>
          <cx:pt idx="42">Drum</cx:pt>
          <cx:pt idx="43">Drum</cx:pt>
          <cx:pt idx="44">Drum</cx:pt>
          <cx:pt idx="45">Flute</cx:pt>
          <cx:pt idx="46">Flute</cx:pt>
          <cx:pt idx="47">Flute</cx:pt>
          <cx:pt idx="48">Flute</cx:pt>
          <cx:pt idx="49">Flute</cx:pt>
          <cx:pt idx="50">Flute</cx:pt>
          <cx:pt idx="51">Flute</cx:pt>
          <cx:pt idx="52">Flute</cx:pt>
          <cx:pt idx="53">Flute</cx:pt>
          <cx:pt idx="54">Flute</cx:pt>
          <cx:pt idx="55">Flute</cx:pt>
          <cx:pt idx="56">Flute</cx:pt>
          <cx:pt idx="57">Flute</cx:pt>
          <cx:pt idx="58">Flute</cx:pt>
          <cx:pt idx="59">Flute</cx:pt>
          <cx:pt idx="60">Piano</cx:pt>
          <cx:pt idx="61">Piano</cx:pt>
          <cx:pt idx="62">Piano</cx:pt>
          <cx:pt idx="63">Piano</cx:pt>
          <cx:pt idx="64">Piano</cx:pt>
          <cx:pt idx="65">Piano</cx:pt>
          <cx:pt idx="66">Piano</cx:pt>
          <cx:pt idx="67">Piano</cx:pt>
          <cx:pt idx="68">Piano</cx:pt>
          <cx:pt idx="69">Piano</cx:pt>
          <cx:pt idx="70">Piano</cx:pt>
          <cx:pt idx="71">Piano</cx:pt>
          <cx:pt idx="72">Piano</cx:pt>
          <cx:pt idx="73">Piano</cx:pt>
          <cx:pt idx="74">Piano</cx:pt>
          <cx:pt idx="75">Viola</cx:pt>
          <cx:pt idx="76">Viola</cx:pt>
          <cx:pt idx="77">Viola</cx:pt>
          <cx:pt idx="78">Viola</cx:pt>
          <cx:pt idx="79">Viola</cx:pt>
          <cx:pt idx="80">Viola</cx:pt>
          <cx:pt idx="81">Viola</cx:pt>
          <cx:pt idx="82">Viola</cx:pt>
          <cx:pt idx="83">Viola</cx:pt>
          <cx:pt idx="84">Viola</cx:pt>
          <cx:pt idx="85">Viola</cx:pt>
          <cx:pt idx="86">Viola</cx:pt>
          <cx:pt idx="87">Viola</cx:pt>
          <cx:pt idx="88">Viola</cx:pt>
          <cx:pt idx="89">Viola</cx:pt>
          <cx:pt idx="90">Violin</cx:pt>
          <cx:pt idx="91">Violin</cx:pt>
          <cx:pt idx="92">Violin</cx:pt>
          <cx:pt idx="93">Violin</cx:pt>
          <cx:pt idx="94">Violin</cx:pt>
          <cx:pt idx="95">Violin</cx:pt>
          <cx:pt idx="96">Violin</cx:pt>
          <cx:pt idx="97">Violin</cx:pt>
          <cx:pt idx="98">Violin</cx:pt>
          <cx:pt idx="99">Violin</cx:pt>
          <cx:pt idx="100">Violin</cx:pt>
          <cx:pt idx="101">Violin</cx:pt>
          <cx:pt idx="102">Violin</cx:pt>
          <cx:pt idx="103">Violin</cx:pt>
          <cx:pt idx="104">Violin</cx:pt>
        </cx:lvl>
      </cx:strDim>
      <cx:numDim type="val">
        <cx:f>Sheet1!$B$2:$B$106</cx:f>
        <cx:lvl ptCount="105" formatCode="0.00%">
          <cx:pt idx="0">0.81379999999999997</cx:pt>
          <cx:pt idx="1">0.83430000000000004</cx:pt>
          <cx:pt idx="2">0.83389999999999997</cx:pt>
          <cx:pt idx="3">0.86819999999999997</cx:pt>
          <cx:pt idx="4">0.86460000000000004</cx:pt>
          <cx:pt idx="5">0.83789999999999998</cx:pt>
          <cx:pt idx="6">0.87009999999999998</cx:pt>
          <cx:pt idx="7">0.86570000000000003</cx:pt>
          <cx:pt idx="8">0.83879999999999999</cx:pt>
          <cx:pt idx="9">0.85970000000000002</cx:pt>
          <cx:pt idx="10">0.8548</cx:pt>
          <cx:pt idx="11">0.85550000000000004</cx:pt>
          <cx:pt idx="12">0.87729999999999997</cx:pt>
          <cx:pt idx="13">0.86639999999999995</cx:pt>
          <cx:pt idx="14">0.87039999999999995</cx:pt>
          <cx:pt idx="15">0.81469999999999998</cx:pt>
          <cx:pt idx="16">0.79530000000000001</cx:pt>
          <cx:pt idx="17">0.74539999999999995</cx:pt>
          <cx:pt idx="18">0.80130000000000001</cx:pt>
          <cx:pt idx="19">0.77729999999999999</cx:pt>
          <cx:pt idx="20">0.81559999999999999</cx:pt>
          <cx:pt idx="21">0.79039999999999999</cx:pt>
          <cx:pt idx="22">0.78439999999999999</cx:pt>
          <cx:pt idx="23">0.82689999999999997</cx:pt>
          <cx:pt idx="24">0.82299999999999995</cx:pt>
          <cx:pt idx="25">0.80730000000000002</cx:pt>
          <cx:pt idx="26">0.78580000000000005</cx:pt>
          <cx:pt idx="27">0.81379999999999997</cx:pt>
          <cx:pt idx="28">0.79459999999999997</cx:pt>
          <cx:pt idx="29">0.83560000000000001</cx:pt>
          <cx:pt idx="30">0.98219999999999996</cx:pt>
          <cx:pt idx="31">0.9829</cx:pt>
          <cx:pt idx="32">0.97750000000000004</cx:pt>
          <cx:pt idx="33">0.97819999999999996</cx:pt>
          <cx:pt idx="34">0.97950000000000004</cx:pt>
          <cx:pt idx="35">0.98019999999999996</cx:pt>
          <cx:pt idx="36">0.97460000000000002</cx:pt>
          <cx:pt idx="37">0.98119999999999996</cx:pt>
          <cx:pt idx="38">0.90510000000000002</cx:pt>
          <cx:pt idx="39">0.97619999999999996</cx:pt>
          <cx:pt idx="40">0.98040000000000005</cx:pt>
          <cx:pt idx="41">0.98060000000000003</cx:pt>
          <cx:pt idx="42">0.98029999999999995</cx:pt>
          <cx:pt idx="43">0.98080000000000001</cx:pt>
          <cx:pt idx="44">0.98089999999999999</cx:pt>
          <cx:pt idx="45">0.80959999999999999</cx:pt>
          <cx:pt idx="46">0.82579999999999998</cx:pt>
          <cx:pt idx="47">0.79239999999999999</cx:pt>
          <cx:pt idx="48">0.80420000000000003</cx:pt>
          <cx:pt idx="49">0.79239999999999999</cx:pt>
          <cx:pt idx="50">0.80510000000000004</cx:pt>
          <cx:pt idx="51">0.81979999999999997</cx:pt>
          <cx:pt idx="52">0.8165</cx:pt>
          <cx:pt idx="53">0.82940000000000003</cx:pt>
          <cx:pt idx="54">0.83140000000000003</cx:pt>
          <cx:pt idx="55">0.80800000000000005</cx:pt>
          <cx:pt idx="56">0.82320000000000004</cx:pt>
          <cx:pt idx="57">0.83479999999999999</cx:pt>
          <cx:pt idx="58">0.83830000000000005</cx:pt>
          <cx:pt idx="59">0.83179999999999998</cx:pt>
          <cx:pt idx="60">0.94430000000000003</cx:pt>
          <cx:pt idx="61">0.94169999999999998</cx:pt>
          <cx:pt idx="62">0.92849999999999999</cx:pt>
          <cx:pt idx="63">0.94610000000000005</cx:pt>
          <cx:pt idx="64">0.92300000000000004</cx:pt>
          <cx:pt idx="65">0.94320000000000004</cx:pt>
          <cx:pt idx="66">0.93899999999999995</cx:pt>
          <cx:pt idx="67">0.94630000000000003</cx:pt>
          <cx:pt idx="68">0.94950000000000001</cx:pt>
          <cx:pt idx="69">0.94389999999999996</cx:pt>
          <cx:pt idx="70">0.92449999999999999</cx:pt>
          <cx:pt idx="71">0.93879999999999997</cx:pt>
          <cx:pt idx="72">0.91600000000000004</cx:pt>
          <cx:pt idx="73">0.87970000000000004</cx:pt>
          <cx:pt idx="74">0.9486</cx:pt>
          <cx:pt idx="75">0.76080000000000003</cx:pt>
          <cx:pt idx="76">0.72899999999999998</cx:pt>
          <cx:pt idx="77">0.73999999999999999</cx:pt>
          <cx:pt idx="78">0.75519999999999998</cx:pt>
          <cx:pt idx="79">0.75949999999999995</cx:pt>
          <cx:pt idx="80">0.74299999999999999</cx:pt>
          <cx:pt idx="81">0.74919999999999998</cx:pt>
          <cx:pt idx="82">0.75460000000000005</cx:pt>
          <cx:pt idx="83">0.78400000000000003</cx:pt>
          <cx:pt idx="84">0.7339</cx:pt>
          <cx:pt idx="85">0.74919999999999998</cx:pt>
          <cx:pt idx="86">0.76680000000000004</cx:pt>
          <cx:pt idx="87">0.76659999999999995</cx:pt>
          <cx:pt idx="88">0.77170000000000005</cx:pt>
          <cx:pt idx="89">0.77100000000000002</cx:pt>
          <cx:pt idx="90">0.81520000000000004</cx:pt>
          <cx:pt idx="91">0.84519999999999995</cx:pt>
          <cx:pt idx="92">0.84770000000000001</cx:pt>
          <cx:pt idx="93">0.84009999999999996</cx:pt>
          <cx:pt idx="94">0.83179999999999998</cx:pt>
          <cx:pt idx="95">0.81979999999999997</cx:pt>
          <cx:pt idx="96">0.80510000000000004</cx:pt>
          <cx:pt idx="97">0.82110000000000005</cx:pt>
          <cx:pt idx="98">0.83279999999999998</cx:pt>
          <cx:pt idx="99">0.8196</cx:pt>
          <cx:pt idx="100">0.84450000000000003</cx:pt>
          <cx:pt idx="101">0.83250000000000002</cx:pt>
          <cx:pt idx="102">0.82979999999999998</cx:pt>
          <cx:pt idx="103">0.84750000000000003</cx:pt>
          <cx:pt idx="104">0.82809999999999995</cx:pt>
        </cx:lvl>
      </cx:numDim>
    </cx:data>
  </cx:chartData>
  <cx:chart>
    <cx:plotArea>
      <cx:plotAreaRegion>
        <cx:series layoutId="boxWhisker" uniqueId="{00000000-FCB4-4717-9865-B0DA25743D45}" formatIdx="0">
          <cx:tx>
            <cx:txData>
              <cx:f>Sheet1!$B$1</cx:f>
              <cx:v>Accuracy</cx:v>
            </cx:txData>
          </cx:tx>
          <cx:spPr>
            <a:solidFill>
              <a:schemeClr val="accent1">
                <a:lumMod val="75000"/>
              </a:schemeClr>
            </a:solidFill>
            <a:ln w="12700">
              <a:solidFill>
                <a:schemeClr val="tx2"/>
              </a:solidFill>
            </a:ln>
          </cx:spPr>
          <cx:dataId val="0"/>
          <cx:layoutPr>
            <cx:visibility meanLine="0"/>
            <cx:statistics quartileMethod="exclusive"/>
          </cx:layoutPr>
        </cx:series>
      </cx:plotAreaRegion>
      <cx:axis id="0">
        <cx:catScaling gapWidth="1"/>
        <cx:tickLabels/>
        <cx:txPr>
          <a:bodyPr spcFirstLastPara="1" vertOverflow="ellipsis" horzOverflow="overflow" wrap="square" lIns="0" tIns="0" rIns="0" bIns="0" anchor="ctr" anchorCtr="1"/>
          <a:lstStyle/>
          <a:p>
            <a:pPr algn="ctr" rtl="0">
              <a:defRPr sz="2000"/>
            </a:pPr>
            <a:endParaRPr lang="ko-KR" altLang="en-US" sz="2000" b="0" i="0" u="none" strike="noStrike" baseline="0">
              <a:solidFill>
                <a:srgbClr val="000000">
                  <a:lumMod val="65000"/>
                  <a:lumOff val="35000"/>
                </a:srgbClr>
              </a:solidFill>
              <a:latin typeface="Arial"/>
            </a:endParaRPr>
          </a:p>
        </cx:txPr>
      </cx:axis>
      <cx:axis id="1">
        <cx:valScaling max="1" min="0.70000000000000007"/>
        <cx:title>
          <cx:tx>
            <cx:rich>
              <a:bodyPr spcFirstLastPara="1" vertOverflow="ellipsis" horzOverflow="overflow" wrap="square" lIns="0" tIns="0" rIns="0" bIns="0" anchor="ctr" anchorCtr="1"/>
              <a:lstStyle/>
              <a:p>
                <a:pPr algn="ctr" rtl="0">
                  <a:defRPr/>
                </a:pPr>
                <a:r>
                  <a:rPr lang="en-US" altLang="ko-KR" sz="2000" b="0" i="0" u="none" strike="noStrike" baseline="0" dirty="0">
                    <a:solidFill>
                      <a:srgbClr val="000000">
                        <a:lumMod val="65000"/>
                        <a:lumOff val="35000"/>
                      </a:srgbClr>
                    </a:solidFill>
                    <a:latin typeface="Arial"/>
                  </a:rPr>
                  <a:t>Accuracy</a:t>
                </a:r>
                <a:endParaRPr lang="ko-KR" altLang="en-US" sz="2000" b="0" i="0" u="none" strike="noStrike" baseline="0" dirty="0">
                  <a:solidFill>
                    <a:srgbClr val="000000">
                      <a:lumMod val="65000"/>
                      <a:lumOff val="35000"/>
                    </a:srgbClr>
                  </a:solidFill>
                  <a:latin typeface="Arial"/>
                </a:endParaRPr>
              </a:p>
            </cx:rich>
          </cx:tx>
        </cx:title>
        <cx:majorGridlines/>
        <cx:majorTickMarks type="out"/>
        <cx:tickLabels/>
        <cx:numFmt formatCode="#,##0.00_);[빨강](#,##0.00)" sourceLinked="0"/>
        <cx:txPr>
          <a:bodyPr spcFirstLastPara="1" vertOverflow="ellipsis" horzOverflow="overflow" wrap="square" lIns="0" tIns="0" rIns="0" bIns="0" anchor="ctr" anchorCtr="1"/>
          <a:lstStyle/>
          <a:p>
            <a:pPr algn="ctr" rtl="0">
              <a:defRPr sz="2000">
                <a:ln>
                  <a:noFill/>
                </a:ln>
              </a:defRPr>
            </a:pPr>
            <a:endParaRPr lang="ko-KR" altLang="en-US" sz="2000" b="0" i="0" u="none" strike="noStrike" baseline="0">
              <a:ln>
                <a:noFill/>
              </a:ln>
              <a:solidFill>
                <a:srgbClr val="000000">
                  <a:lumMod val="65000"/>
                  <a:lumOff val="35000"/>
                </a:srgbClr>
              </a:solidFill>
              <a:latin typeface="Arial"/>
            </a:endParaRPr>
          </a:p>
        </cx:txPr>
      </cx:axis>
    </cx:plotArea>
  </cx:chart>
</cx: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1" y="0"/>
            <a:ext cx="3170138" cy="4795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9022" tIns="49511" rIns="99022" bIns="49511" numCol="1" anchor="t" anchorCtr="0" compatLnSpc="1">
            <a:prstTxWarp prst="textNoShape">
              <a:avLst/>
            </a:prstTxWarp>
          </a:bodyPr>
          <a:lstStyle>
            <a:lvl1pPr defTabSz="990600">
              <a:defRPr sz="1300">
                <a:latin typeface="Arial" pitchFamily="34" charset="0"/>
              </a:defRPr>
            </a:lvl1pPr>
          </a:lstStyle>
          <a:p>
            <a:endParaRPr lang="zh-CN" altLang="en-US"/>
          </a:p>
        </p:txBody>
      </p:sp>
      <p:sp>
        <p:nvSpPr>
          <p:cNvPr id="74755" name="Rectangle 3"/>
          <p:cNvSpPr>
            <a:spLocks noGrp="1" noChangeArrowheads="1"/>
          </p:cNvSpPr>
          <p:nvPr>
            <p:ph type="dt" idx="1"/>
          </p:nvPr>
        </p:nvSpPr>
        <p:spPr bwMode="auto">
          <a:xfrm>
            <a:off x="4143427" y="0"/>
            <a:ext cx="3170138" cy="4795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9022" tIns="49511" rIns="99022" bIns="49511" numCol="1" anchor="t" anchorCtr="0" compatLnSpc="1">
            <a:prstTxWarp prst="textNoShape">
              <a:avLst/>
            </a:prstTxWarp>
          </a:bodyPr>
          <a:lstStyle>
            <a:lvl1pPr algn="r" defTabSz="990600">
              <a:defRPr sz="1300">
                <a:latin typeface="Arial" pitchFamily="34" charset="0"/>
              </a:defRPr>
            </a:lvl1pPr>
          </a:lstStyle>
          <a:p>
            <a:endParaRPr lang="zh-CN" altLang="en-US"/>
          </a:p>
        </p:txBody>
      </p:sp>
      <p:sp>
        <p:nvSpPr>
          <p:cNvPr id="13316" name="Rectangle 4"/>
          <p:cNvSpPr>
            <a:spLocks noGrp="1" noRot="1" noChangeAspect="1" noChangeArrowheads="1" noTextEdit="1"/>
          </p:cNvSpPr>
          <p:nvPr>
            <p:ph type="sldImg" idx="2"/>
          </p:nvPr>
        </p:nvSpPr>
        <p:spPr bwMode="auto">
          <a:xfrm>
            <a:off x="2478088" y="720725"/>
            <a:ext cx="2359025" cy="36004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74757" name="Rectangle 5"/>
          <p:cNvSpPr>
            <a:spLocks noGrp="1" noChangeArrowheads="1"/>
          </p:cNvSpPr>
          <p:nvPr>
            <p:ph type="body" sz="quarter" idx="3"/>
          </p:nvPr>
        </p:nvSpPr>
        <p:spPr bwMode="auto">
          <a:xfrm>
            <a:off x="731194" y="4560086"/>
            <a:ext cx="5852814" cy="43203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9022" tIns="49511" rIns="99022" bIns="4951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4758" name="Rectangle 6"/>
          <p:cNvSpPr>
            <a:spLocks noGrp="1" noChangeArrowheads="1"/>
          </p:cNvSpPr>
          <p:nvPr>
            <p:ph type="ftr" sz="quarter" idx="4"/>
          </p:nvPr>
        </p:nvSpPr>
        <p:spPr bwMode="auto">
          <a:xfrm>
            <a:off x="1" y="9120172"/>
            <a:ext cx="3170138" cy="4795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9022" tIns="49511" rIns="99022" bIns="49511" numCol="1" anchor="b" anchorCtr="0" compatLnSpc="1">
            <a:prstTxWarp prst="textNoShape">
              <a:avLst/>
            </a:prstTxWarp>
          </a:bodyPr>
          <a:lstStyle>
            <a:lvl1pPr defTabSz="990600">
              <a:defRPr sz="1300">
                <a:latin typeface="Arial" pitchFamily="34" charset="0"/>
              </a:defRPr>
            </a:lvl1pPr>
          </a:lstStyle>
          <a:p>
            <a:endParaRPr lang="zh-CN" altLang="en-US"/>
          </a:p>
        </p:txBody>
      </p:sp>
      <p:sp>
        <p:nvSpPr>
          <p:cNvPr id="74759" name="Rectangle 7"/>
          <p:cNvSpPr>
            <a:spLocks noGrp="1" noChangeArrowheads="1"/>
          </p:cNvSpPr>
          <p:nvPr>
            <p:ph type="sldNum" sz="quarter" idx="5"/>
          </p:nvPr>
        </p:nvSpPr>
        <p:spPr bwMode="auto">
          <a:xfrm>
            <a:off x="4143427" y="9120172"/>
            <a:ext cx="3170138" cy="4795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9022" tIns="49511" rIns="99022" bIns="49511" numCol="1" anchor="b" anchorCtr="0" compatLnSpc="1">
            <a:prstTxWarp prst="textNoShape">
              <a:avLst/>
            </a:prstTxWarp>
          </a:bodyPr>
          <a:lstStyle>
            <a:lvl1pPr algn="r" defTabSz="990600">
              <a:defRPr sz="1300">
                <a:latin typeface="Arial" pitchFamily="34" charset="0"/>
              </a:defRPr>
            </a:lvl1pPr>
          </a:lstStyle>
          <a:p>
            <a:fld id="{A389A3E7-EF1D-472F-929A-A38C5DC422D5}" type="slidenum">
              <a:rPr lang="zh-CN" altLang="en-US"/>
              <a:pPr/>
              <a:t>‹#›</a:t>
            </a:fld>
            <a:endParaRPr lang="en-US" altLang="zh-CN" dirty="0"/>
          </a:p>
        </p:txBody>
      </p:sp>
    </p:spTree>
    <p:extLst>
      <p:ext uri="{BB962C8B-B14F-4D97-AF65-F5344CB8AC3E}">
        <p14:creationId xmlns:p14="http://schemas.microsoft.com/office/powerpoint/2010/main" val="8856339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91" kern="1200">
        <a:solidFill>
          <a:schemeClr val="tx1"/>
        </a:solidFill>
        <a:latin typeface="Arial" charset="0"/>
        <a:ea typeface="ＭＳ Ｐゴシック" pitchFamily="34" charset="-128"/>
        <a:cs typeface="MS PGothic" pitchFamily="34" charset="-128"/>
      </a:defRPr>
    </a:lvl1pPr>
    <a:lvl2pPr marL="429526" algn="l" rtl="0" eaLnBrk="0" fontAlgn="base" hangingPunct="0">
      <a:spcBef>
        <a:spcPct val="30000"/>
      </a:spcBef>
      <a:spcAft>
        <a:spcPct val="0"/>
      </a:spcAft>
      <a:defRPr sz="1091" kern="1200">
        <a:solidFill>
          <a:schemeClr val="tx1"/>
        </a:solidFill>
        <a:latin typeface="Arial" charset="0"/>
        <a:ea typeface="ＭＳ Ｐゴシック" pitchFamily="34" charset="-128"/>
        <a:cs typeface="MS PGothic" pitchFamily="34" charset="-128"/>
      </a:defRPr>
    </a:lvl2pPr>
    <a:lvl3pPr marL="859051" algn="l" rtl="0" eaLnBrk="0" fontAlgn="base" hangingPunct="0">
      <a:spcBef>
        <a:spcPct val="30000"/>
      </a:spcBef>
      <a:spcAft>
        <a:spcPct val="0"/>
      </a:spcAft>
      <a:defRPr sz="1091" kern="1200">
        <a:solidFill>
          <a:schemeClr val="tx1"/>
        </a:solidFill>
        <a:latin typeface="Arial" charset="0"/>
        <a:ea typeface="ＭＳ Ｐゴシック" pitchFamily="34" charset="-128"/>
        <a:cs typeface="MS PGothic" pitchFamily="34" charset="-128"/>
      </a:defRPr>
    </a:lvl3pPr>
    <a:lvl4pPr marL="1288576" algn="l" rtl="0" eaLnBrk="0" fontAlgn="base" hangingPunct="0">
      <a:spcBef>
        <a:spcPct val="30000"/>
      </a:spcBef>
      <a:spcAft>
        <a:spcPct val="0"/>
      </a:spcAft>
      <a:defRPr sz="1091" kern="1200">
        <a:solidFill>
          <a:schemeClr val="tx1"/>
        </a:solidFill>
        <a:latin typeface="Arial" charset="0"/>
        <a:ea typeface="ＭＳ Ｐゴシック" pitchFamily="34" charset="-128"/>
        <a:cs typeface="MS PGothic" pitchFamily="34" charset="-128"/>
      </a:defRPr>
    </a:lvl4pPr>
    <a:lvl5pPr marL="1718100" algn="l" rtl="0" eaLnBrk="0" fontAlgn="base" hangingPunct="0">
      <a:spcBef>
        <a:spcPct val="30000"/>
      </a:spcBef>
      <a:spcAft>
        <a:spcPct val="0"/>
      </a:spcAft>
      <a:defRPr sz="1091" kern="1200">
        <a:solidFill>
          <a:schemeClr val="tx1"/>
        </a:solidFill>
        <a:latin typeface="Arial" charset="0"/>
        <a:ea typeface="ＭＳ Ｐゴシック" pitchFamily="34" charset="-128"/>
        <a:cs typeface="MS PGothic" pitchFamily="34" charset="-128"/>
      </a:defRPr>
    </a:lvl5pPr>
    <a:lvl6pPr marL="2147627" algn="l" defTabSz="859051" rtl="0" eaLnBrk="1" latinLnBrk="0" hangingPunct="1">
      <a:defRPr sz="1091" kern="1200">
        <a:solidFill>
          <a:schemeClr val="tx1"/>
        </a:solidFill>
        <a:latin typeface="+mn-lt"/>
        <a:ea typeface="+mn-ea"/>
        <a:cs typeface="+mn-cs"/>
      </a:defRPr>
    </a:lvl6pPr>
    <a:lvl7pPr marL="2577151" algn="l" defTabSz="859051" rtl="0" eaLnBrk="1" latinLnBrk="0" hangingPunct="1">
      <a:defRPr sz="1091" kern="1200">
        <a:solidFill>
          <a:schemeClr val="tx1"/>
        </a:solidFill>
        <a:latin typeface="+mn-lt"/>
        <a:ea typeface="+mn-ea"/>
        <a:cs typeface="+mn-cs"/>
      </a:defRPr>
    </a:lvl7pPr>
    <a:lvl8pPr marL="3006676" algn="l" defTabSz="859051" rtl="0" eaLnBrk="1" latinLnBrk="0" hangingPunct="1">
      <a:defRPr sz="1091" kern="1200">
        <a:solidFill>
          <a:schemeClr val="tx1"/>
        </a:solidFill>
        <a:latin typeface="+mn-lt"/>
        <a:ea typeface="+mn-ea"/>
        <a:cs typeface="+mn-cs"/>
      </a:defRPr>
    </a:lvl8pPr>
    <a:lvl9pPr marL="3436201" algn="l" defTabSz="859051" rtl="0" eaLnBrk="1" latinLnBrk="0" hangingPunct="1">
      <a:defRPr sz="109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noFill/>
        </p:spPr>
        <p:txBody>
          <a:bodyPr/>
          <a:lstStyle>
            <a:lvl1pPr defTabSz="990600">
              <a:defRPr sz="2400">
                <a:solidFill>
                  <a:schemeClr val="tx1"/>
                </a:solidFill>
                <a:latin typeface="Times New Roman" pitchFamily="18" charset="0"/>
                <a:ea typeface="ＭＳ Ｐゴシック" pitchFamily="34" charset="-128"/>
              </a:defRPr>
            </a:lvl1pPr>
            <a:lvl2pPr marL="177800" indent="-68263" defTabSz="990600">
              <a:defRPr sz="2400">
                <a:solidFill>
                  <a:schemeClr val="tx1"/>
                </a:solidFill>
                <a:latin typeface="Times New Roman" pitchFamily="18" charset="0"/>
                <a:ea typeface="ＭＳ Ｐゴシック" pitchFamily="34" charset="-128"/>
              </a:defRPr>
            </a:lvl2pPr>
            <a:lvl3pPr marL="274638" indent="-55563" defTabSz="990600">
              <a:defRPr sz="2400">
                <a:solidFill>
                  <a:schemeClr val="tx1"/>
                </a:solidFill>
                <a:latin typeface="Times New Roman" pitchFamily="18" charset="0"/>
                <a:ea typeface="ＭＳ Ｐゴシック" pitchFamily="34" charset="-128"/>
              </a:defRPr>
            </a:lvl3pPr>
            <a:lvl4pPr marL="384175" indent="-55563" defTabSz="990600">
              <a:defRPr sz="2400">
                <a:solidFill>
                  <a:schemeClr val="tx1"/>
                </a:solidFill>
                <a:latin typeface="Times New Roman" pitchFamily="18" charset="0"/>
                <a:ea typeface="ＭＳ Ｐゴシック" pitchFamily="34" charset="-128"/>
              </a:defRPr>
            </a:lvl4pPr>
            <a:lvl5pPr marL="493713" indent="-55563" defTabSz="990600">
              <a:defRPr sz="2400">
                <a:solidFill>
                  <a:schemeClr val="tx1"/>
                </a:solidFill>
                <a:latin typeface="Times New Roman" pitchFamily="18" charset="0"/>
                <a:ea typeface="ＭＳ Ｐゴシック" pitchFamily="34" charset="-128"/>
              </a:defRPr>
            </a:lvl5pPr>
            <a:lvl6pPr marL="950913" indent="-55563" defTabSz="990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1408113" indent="-55563" defTabSz="990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1865313" indent="-55563" defTabSz="990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2322513" indent="-55563" defTabSz="990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fld id="{5C2ED6E1-2EF5-4410-9B6F-F21B457424A6}" type="slidenum">
              <a:rPr lang="zh-CN" altLang="en-US" sz="1300">
                <a:latin typeface="Arial" pitchFamily="34" charset="0"/>
              </a:rPr>
              <a:pPr/>
              <a:t>1</a:t>
            </a:fld>
            <a:endParaRPr lang="en-US" altLang="zh-CN" sz="1300" dirty="0">
              <a:latin typeface="Arial" pitchFamily="34" charset="0"/>
            </a:endParaRPr>
          </a:p>
        </p:txBody>
      </p:sp>
      <p:sp>
        <p:nvSpPr>
          <p:cNvPr id="15362" name="Rectangle 2"/>
          <p:cNvSpPr>
            <a:spLocks noGrp="1" noRot="1" noChangeAspect="1" noChangeArrowheads="1" noTextEdit="1"/>
          </p:cNvSpPr>
          <p:nvPr>
            <p:ph type="sldImg"/>
          </p:nvPr>
        </p:nvSpPr>
        <p:spPr>
          <a:xfrm>
            <a:off x="2478088" y="720725"/>
            <a:ext cx="2359025" cy="3600450"/>
          </a:xfrm>
          <a:ln/>
        </p:spPr>
      </p:sp>
      <p:sp>
        <p:nvSpPr>
          <p:cNvPr id="15363" name="Rectangle 3"/>
          <p:cNvSpPr>
            <a:spLocks noGrp="1" noChangeArrowheads="1"/>
          </p:cNvSpPr>
          <p:nvPr>
            <p:ph type="body" idx="1"/>
          </p:nvPr>
        </p:nvSpPr>
        <p:spPr>
          <a:ln/>
        </p:spPr>
        <p:txBody>
          <a:bodyPr/>
          <a:lstStyle/>
          <a:p>
            <a:pPr eaLnBrk="1" hangingPunct="1"/>
            <a:endParaRPr lang="zh-CN" altLang="en-US" dirty="0">
              <a:latin typeface="Arial" pitchFamily="34" charset="0"/>
            </a:endParaRPr>
          </a:p>
        </p:txBody>
      </p:sp>
    </p:spTree>
    <p:extLst>
      <p:ext uri="{BB962C8B-B14F-4D97-AF65-F5344CB8AC3E}">
        <p14:creationId xmlns:p14="http://schemas.microsoft.com/office/powerpoint/2010/main" val="3252864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a:xfrm>
            <a:off x="2105978" y="14280093"/>
            <a:ext cx="23867745" cy="7140046"/>
          </a:xfrm>
        </p:spPr>
        <p:txBody>
          <a:bodyPr/>
          <a:lstStyle>
            <a:lvl1pPr>
              <a:defRPr/>
            </a:lvl1pPr>
          </a:lstStyle>
          <a:p>
            <a:r>
              <a:rPr lang="en-US"/>
              <a:t>Click to edit Master title style</a:t>
            </a:r>
          </a:p>
        </p:txBody>
      </p:sp>
      <p:sp>
        <p:nvSpPr>
          <p:cNvPr id="71683" name="Rectangle 3"/>
          <p:cNvSpPr>
            <a:spLocks noGrp="1" noChangeArrowheads="1"/>
          </p:cNvSpPr>
          <p:nvPr>
            <p:ph type="subTitle" idx="1"/>
          </p:nvPr>
        </p:nvSpPr>
        <p:spPr>
          <a:xfrm>
            <a:off x="4213176" y="24277723"/>
            <a:ext cx="19654571" cy="10946896"/>
          </a:xfrm>
        </p:spPr>
        <p:txBody>
          <a:bodyPr/>
          <a:lstStyle>
            <a:lvl1pPr marL="0" indent="0" algn="ctr">
              <a:buFont typeface="Wingdings" pitchFamily="48" charset="2"/>
              <a:buNone/>
              <a:defRPr/>
            </a:lvl1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54ADB6AA-5F4D-49E8-8E77-B4AF9AFB571E}" type="slidenum">
              <a:rPr lang="zh-CN" altLang="en-US"/>
              <a:pPr/>
              <a:t>‹#›</a:t>
            </a:fld>
            <a:endParaRPr lang="en-US" altLang="zh-CN" dirty="0"/>
          </a:p>
        </p:txBody>
      </p:sp>
    </p:spTree>
    <p:extLst>
      <p:ext uri="{BB962C8B-B14F-4D97-AF65-F5344CB8AC3E}">
        <p14:creationId xmlns:p14="http://schemas.microsoft.com/office/powerpoint/2010/main" val="3402937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8BB13D0D-5B41-4E84-816A-F2E534DD77F6}" type="slidenum">
              <a:rPr lang="zh-CN" altLang="en-US"/>
              <a:pPr/>
              <a:t>‹#›</a:t>
            </a:fld>
            <a:endParaRPr lang="en-US" altLang="zh-CN" dirty="0"/>
          </a:p>
        </p:txBody>
      </p:sp>
    </p:spTree>
    <p:extLst>
      <p:ext uri="{BB962C8B-B14F-4D97-AF65-F5344CB8AC3E}">
        <p14:creationId xmlns:p14="http://schemas.microsoft.com/office/powerpoint/2010/main" val="2185093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006787" y="3810768"/>
            <a:ext cx="5966936" cy="342694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05978" y="3810768"/>
            <a:ext cx="17783810" cy="342694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C27418C4-B048-4B90-B3CD-31AF75F5F966}" type="slidenum">
              <a:rPr lang="zh-CN" altLang="en-US"/>
              <a:pPr/>
              <a:t>‹#›</a:t>
            </a:fld>
            <a:endParaRPr lang="en-US" altLang="zh-CN" dirty="0"/>
          </a:p>
        </p:txBody>
      </p:sp>
    </p:spTree>
    <p:extLst>
      <p:ext uri="{BB962C8B-B14F-4D97-AF65-F5344CB8AC3E}">
        <p14:creationId xmlns:p14="http://schemas.microsoft.com/office/powerpoint/2010/main" val="3857134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10108A41-40EC-4440-BE82-61B318F5A042}" type="slidenum">
              <a:rPr lang="zh-CN" altLang="en-US"/>
              <a:pPr/>
              <a:t>‹#›</a:t>
            </a:fld>
            <a:endParaRPr lang="en-US" altLang="zh-CN" dirty="0"/>
          </a:p>
        </p:txBody>
      </p:sp>
    </p:spTree>
    <p:extLst>
      <p:ext uri="{BB962C8B-B14F-4D97-AF65-F5344CB8AC3E}">
        <p14:creationId xmlns:p14="http://schemas.microsoft.com/office/powerpoint/2010/main" val="2370166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18103" y="27528717"/>
            <a:ext cx="23867745" cy="8508163"/>
          </a:xfrm>
        </p:spPr>
        <p:txBody>
          <a:bodyPr anchor="t"/>
          <a:lstStyle>
            <a:lvl1pPr algn="l">
              <a:defRPr sz="2758" b="1" cap="all"/>
            </a:lvl1pPr>
          </a:lstStyle>
          <a:p>
            <a:r>
              <a:rPr lang="en-US"/>
              <a:t>Click to edit Master title style</a:t>
            </a:r>
          </a:p>
        </p:txBody>
      </p:sp>
      <p:sp>
        <p:nvSpPr>
          <p:cNvPr id="3" name="Text Placeholder 2"/>
          <p:cNvSpPr>
            <a:spLocks noGrp="1"/>
          </p:cNvSpPr>
          <p:nvPr>
            <p:ph type="body" idx="1"/>
          </p:nvPr>
        </p:nvSpPr>
        <p:spPr>
          <a:xfrm>
            <a:off x="2218103" y="18157404"/>
            <a:ext cx="23867745" cy="9371310"/>
          </a:xfrm>
        </p:spPr>
        <p:txBody>
          <a:bodyPr anchor="b"/>
          <a:lstStyle>
            <a:lvl1pPr marL="0" indent="0">
              <a:buNone/>
              <a:defRPr sz="1379"/>
            </a:lvl1pPr>
            <a:lvl2pPr marL="314361" indent="0">
              <a:buNone/>
              <a:defRPr sz="1234"/>
            </a:lvl2pPr>
            <a:lvl3pPr marL="628720" indent="0">
              <a:buNone/>
              <a:defRPr sz="1089"/>
            </a:lvl3pPr>
            <a:lvl4pPr marL="943081" indent="0">
              <a:buNone/>
              <a:defRPr sz="943"/>
            </a:lvl4pPr>
            <a:lvl5pPr marL="1257442" indent="0">
              <a:buNone/>
              <a:defRPr sz="943"/>
            </a:lvl5pPr>
            <a:lvl6pPr marL="1571801" indent="0">
              <a:buNone/>
              <a:defRPr sz="943"/>
            </a:lvl6pPr>
            <a:lvl7pPr marL="1886162" indent="0">
              <a:buNone/>
              <a:defRPr sz="943"/>
            </a:lvl7pPr>
            <a:lvl8pPr marL="2200523" indent="0">
              <a:buNone/>
              <a:defRPr sz="943"/>
            </a:lvl8pPr>
            <a:lvl9pPr marL="2514882" indent="0">
              <a:buNone/>
              <a:defRPr sz="943"/>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44ABD9A4-8446-430E-9A50-5692DEB62A18}" type="slidenum">
              <a:rPr lang="zh-CN" altLang="en-US"/>
              <a:pPr/>
              <a:t>‹#›</a:t>
            </a:fld>
            <a:endParaRPr lang="en-US" altLang="zh-CN" dirty="0"/>
          </a:p>
        </p:txBody>
      </p:sp>
    </p:spTree>
    <p:extLst>
      <p:ext uri="{BB962C8B-B14F-4D97-AF65-F5344CB8AC3E}">
        <p14:creationId xmlns:p14="http://schemas.microsoft.com/office/powerpoint/2010/main" val="291283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05979" y="12377648"/>
            <a:ext cx="11875372" cy="25702599"/>
          </a:xfrm>
        </p:spPr>
        <p:txBody>
          <a:bodyPr/>
          <a:lstStyle>
            <a:lvl1pPr>
              <a:defRPr sz="1960"/>
            </a:lvl1pPr>
            <a:lvl2pPr>
              <a:defRPr sz="1670"/>
            </a:lvl2pPr>
            <a:lvl3pPr>
              <a:defRPr sz="1379"/>
            </a:lvl3pPr>
            <a:lvl4pPr>
              <a:defRPr sz="1234"/>
            </a:lvl4pPr>
            <a:lvl5pPr>
              <a:defRPr sz="1234"/>
            </a:lvl5pPr>
            <a:lvl6pPr>
              <a:defRPr sz="1234"/>
            </a:lvl6pPr>
            <a:lvl7pPr>
              <a:defRPr sz="1234"/>
            </a:lvl7pPr>
            <a:lvl8pPr>
              <a:defRPr sz="1234"/>
            </a:lvl8pPr>
            <a:lvl9pPr>
              <a:defRPr sz="12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4098350" y="12377648"/>
            <a:ext cx="11875372" cy="25702599"/>
          </a:xfrm>
        </p:spPr>
        <p:txBody>
          <a:bodyPr/>
          <a:lstStyle>
            <a:lvl1pPr>
              <a:defRPr sz="1960"/>
            </a:lvl1pPr>
            <a:lvl2pPr>
              <a:defRPr sz="1670"/>
            </a:lvl2pPr>
            <a:lvl3pPr>
              <a:defRPr sz="1379"/>
            </a:lvl3pPr>
            <a:lvl4pPr>
              <a:defRPr sz="1234"/>
            </a:lvl4pPr>
            <a:lvl5pPr>
              <a:defRPr sz="1234"/>
            </a:lvl5pPr>
            <a:lvl6pPr>
              <a:defRPr sz="1234"/>
            </a:lvl6pPr>
            <a:lvl7pPr>
              <a:defRPr sz="1234"/>
            </a:lvl7pPr>
            <a:lvl8pPr>
              <a:defRPr sz="1234"/>
            </a:lvl8pPr>
            <a:lvl9pPr>
              <a:defRPr sz="12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65500B2A-4FCE-41A0-97B9-80E84F8543ED}" type="slidenum">
              <a:rPr lang="zh-CN" altLang="en-US"/>
              <a:pPr/>
              <a:t>‹#›</a:t>
            </a:fld>
            <a:endParaRPr lang="en-US" altLang="zh-CN" dirty="0"/>
          </a:p>
        </p:txBody>
      </p:sp>
    </p:spTree>
    <p:extLst>
      <p:ext uri="{BB962C8B-B14F-4D97-AF65-F5344CB8AC3E}">
        <p14:creationId xmlns:p14="http://schemas.microsoft.com/office/powerpoint/2010/main" val="2480965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03987" y="1716508"/>
            <a:ext cx="25271731" cy="714004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03992" y="9588569"/>
            <a:ext cx="12406742" cy="3996704"/>
          </a:xfrm>
        </p:spPr>
        <p:txBody>
          <a:bodyPr anchor="b"/>
          <a:lstStyle>
            <a:lvl1pPr marL="0" indent="0">
              <a:buNone/>
              <a:defRPr sz="1670" b="1"/>
            </a:lvl1pPr>
            <a:lvl2pPr marL="314361" indent="0">
              <a:buNone/>
              <a:defRPr sz="1379" b="1"/>
            </a:lvl2pPr>
            <a:lvl3pPr marL="628720" indent="0">
              <a:buNone/>
              <a:defRPr sz="1234" b="1"/>
            </a:lvl3pPr>
            <a:lvl4pPr marL="943081" indent="0">
              <a:buNone/>
              <a:defRPr sz="1089" b="1"/>
            </a:lvl4pPr>
            <a:lvl5pPr marL="1257442" indent="0">
              <a:buNone/>
              <a:defRPr sz="1089" b="1"/>
            </a:lvl5pPr>
            <a:lvl6pPr marL="1571801" indent="0">
              <a:buNone/>
              <a:defRPr sz="1089" b="1"/>
            </a:lvl6pPr>
            <a:lvl7pPr marL="1886162" indent="0">
              <a:buNone/>
              <a:defRPr sz="1089" b="1"/>
            </a:lvl7pPr>
            <a:lvl8pPr marL="2200523" indent="0">
              <a:buNone/>
              <a:defRPr sz="1089" b="1"/>
            </a:lvl8pPr>
            <a:lvl9pPr marL="2514882" indent="0">
              <a:buNone/>
              <a:defRPr sz="1089" b="1"/>
            </a:lvl9pPr>
          </a:lstStyle>
          <a:p>
            <a:pPr lvl="0"/>
            <a:r>
              <a:rPr lang="en-US"/>
              <a:t>Click to edit Master text styles</a:t>
            </a:r>
          </a:p>
        </p:txBody>
      </p:sp>
      <p:sp>
        <p:nvSpPr>
          <p:cNvPr id="4" name="Content Placeholder 3"/>
          <p:cNvSpPr>
            <a:spLocks noGrp="1"/>
          </p:cNvSpPr>
          <p:nvPr>
            <p:ph sz="half" idx="2"/>
          </p:nvPr>
        </p:nvSpPr>
        <p:spPr>
          <a:xfrm>
            <a:off x="1403992" y="13585269"/>
            <a:ext cx="12406742" cy="24682872"/>
          </a:xfrm>
        </p:spPr>
        <p:txBody>
          <a:bodyPr/>
          <a:lstStyle>
            <a:lvl1pPr>
              <a:defRPr sz="1670"/>
            </a:lvl1pPr>
            <a:lvl2pPr>
              <a:defRPr sz="1379"/>
            </a:lvl2pPr>
            <a:lvl3pPr>
              <a:defRPr sz="1234"/>
            </a:lvl3pPr>
            <a:lvl4pPr>
              <a:defRPr sz="1089"/>
            </a:lvl4pPr>
            <a:lvl5pPr>
              <a:defRPr sz="1089"/>
            </a:lvl5pPr>
            <a:lvl6pPr>
              <a:defRPr sz="1089"/>
            </a:lvl6pPr>
            <a:lvl7pPr>
              <a:defRPr sz="1089"/>
            </a:lvl7pPr>
            <a:lvl8pPr>
              <a:defRPr sz="1089"/>
            </a:lvl8pPr>
            <a:lvl9pPr>
              <a:defRPr sz="108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4264101" y="9588569"/>
            <a:ext cx="12411618" cy="3996704"/>
          </a:xfrm>
        </p:spPr>
        <p:txBody>
          <a:bodyPr anchor="b"/>
          <a:lstStyle>
            <a:lvl1pPr marL="0" indent="0">
              <a:buNone/>
              <a:defRPr sz="1670" b="1"/>
            </a:lvl1pPr>
            <a:lvl2pPr marL="314361" indent="0">
              <a:buNone/>
              <a:defRPr sz="1379" b="1"/>
            </a:lvl2pPr>
            <a:lvl3pPr marL="628720" indent="0">
              <a:buNone/>
              <a:defRPr sz="1234" b="1"/>
            </a:lvl3pPr>
            <a:lvl4pPr marL="943081" indent="0">
              <a:buNone/>
              <a:defRPr sz="1089" b="1"/>
            </a:lvl4pPr>
            <a:lvl5pPr marL="1257442" indent="0">
              <a:buNone/>
              <a:defRPr sz="1089" b="1"/>
            </a:lvl5pPr>
            <a:lvl6pPr marL="1571801" indent="0">
              <a:buNone/>
              <a:defRPr sz="1089" b="1"/>
            </a:lvl6pPr>
            <a:lvl7pPr marL="1886162" indent="0">
              <a:buNone/>
              <a:defRPr sz="1089" b="1"/>
            </a:lvl7pPr>
            <a:lvl8pPr marL="2200523" indent="0">
              <a:buNone/>
              <a:defRPr sz="1089" b="1"/>
            </a:lvl8pPr>
            <a:lvl9pPr marL="2514882" indent="0">
              <a:buNone/>
              <a:defRPr sz="1089" b="1"/>
            </a:lvl9pPr>
          </a:lstStyle>
          <a:p>
            <a:pPr lvl="0"/>
            <a:r>
              <a:rPr lang="en-US"/>
              <a:t>Click to edit Master text styles</a:t>
            </a:r>
          </a:p>
        </p:txBody>
      </p:sp>
      <p:sp>
        <p:nvSpPr>
          <p:cNvPr id="6" name="Content Placeholder 5"/>
          <p:cNvSpPr>
            <a:spLocks noGrp="1"/>
          </p:cNvSpPr>
          <p:nvPr>
            <p:ph sz="quarter" idx="4"/>
          </p:nvPr>
        </p:nvSpPr>
        <p:spPr>
          <a:xfrm>
            <a:off x="14264101" y="13585269"/>
            <a:ext cx="12411618" cy="24682872"/>
          </a:xfrm>
        </p:spPr>
        <p:txBody>
          <a:bodyPr/>
          <a:lstStyle>
            <a:lvl1pPr>
              <a:defRPr sz="1670"/>
            </a:lvl1pPr>
            <a:lvl2pPr>
              <a:defRPr sz="1379"/>
            </a:lvl2pPr>
            <a:lvl3pPr>
              <a:defRPr sz="1234"/>
            </a:lvl3pPr>
            <a:lvl4pPr>
              <a:defRPr sz="1089"/>
            </a:lvl4pPr>
            <a:lvl5pPr>
              <a:defRPr sz="1089"/>
            </a:lvl5pPr>
            <a:lvl6pPr>
              <a:defRPr sz="1089"/>
            </a:lvl6pPr>
            <a:lvl7pPr>
              <a:defRPr sz="1089"/>
            </a:lvl7pPr>
            <a:lvl8pPr>
              <a:defRPr sz="1089"/>
            </a:lvl8pPr>
            <a:lvl9pPr>
              <a:defRPr sz="108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endParaRPr lang="zh-CN" altLang="en-US"/>
          </a:p>
        </p:txBody>
      </p:sp>
      <p:sp>
        <p:nvSpPr>
          <p:cNvPr id="8" name="Rectangle 5"/>
          <p:cNvSpPr>
            <a:spLocks noGrp="1" noChangeArrowheads="1"/>
          </p:cNvSpPr>
          <p:nvPr>
            <p:ph type="ftr" sz="quarter" idx="11"/>
          </p:nvPr>
        </p:nvSpPr>
        <p:spPr>
          <a:ln/>
        </p:spPr>
        <p:txBody>
          <a:bodyPr/>
          <a:lstStyle>
            <a:lvl1pPr>
              <a:defRPr/>
            </a:lvl1pPr>
          </a:lstStyle>
          <a:p>
            <a:endParaRPr lang="zh-CN" altLang="en-US"/>
          </a:p>
        </p:txBody>
      </p:sp>
      <p:sp>
        <p:nvSpPr>
          <p:cNvPr id="9" name="Rectangle 6"/>
          <p:cNvSpPr>
            <a:spLocks noGrp="1" noChangeArrowheads="1"/>
          </p:cNvSpPr>
          <p:nvPr>
            <p:ph type="sldNum" sz="quarter" idx="12"/>
          </p:nvPr>
        </p:nvSpPr>
        <p:spPr>
          <a:ln/>
        </p:spPr>
        <p:txBody>
          <a:bodyPr/>
          <a:lstStyle>
            <a:lvl1pPr>
              <a:defRPr/>
            </a:lvl1pPr>
          </a:lstStyle>
          <a:p>
            <a:fld id="{CB5C8F34-0F22-4FE1-ACD6-B7703D8D15C0}" type="slidenum">
              <a:rPr lang="zh-CN" altLang="en-US"/>
              <a:pPr/>
              <a:t>‹#›</a:t>
            </a:fld>
            <a:endParaRPr lang="en-US" altLang="zh-CN" dirty="0"/>
          </a:p>
        </p:txBody>
      </p:sp>
    </p:spTree>
    <p:extLst>
      <p:ext uri="{BB962C8B-B14F-4D97-AF65-F5344CB8AC3E}">
        <p14:creationId xmlns:p14="http://schemas.microsoft.com/office/powerpoint/2010/main" val="1705561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endParaRPr lang="zh-CN" altLang="en-US"/>
          </a:p>
        </p:txBody>
      </p:sp>
      <p:sp>
        <p:nvSpPr>
          <p:cNvPr id="4" name="Rectangle 5"/>
          <p:cNvSpPr>
            <a:spLocks noGrp="1" noChangeArrowheads="1"/>
          </p:cNvSpPr>
          <p:nvPr>
            <p:ph type="ftr" sz="quarter" idx="11"/>
          </p:nvPr>
        </p:nvSpPr>
        <p:spPr>
          <a:ln/>
        </p:spPr>
        <p:txBody>
          <a:bodyPr/>
          <a:lstStyle>
            <a:lvl1pPr>
              <a:defRPr/>
            </a:lvl1pPr>
          </a:lstStyle>
          <a:p>
            <a:endParaRPr lang="zh-CN" altLang="en-US"/>
          </a:p>
        </p:txBody>
      </p:sp>
      <p:sp>
        <p:nvSpPr>
          <p:cNvPr id="5" name="Rectangle 6"/>
          <p:cNvSpPr>
            <a:spLocks noGrp="1" noChangeArrowheads="1"/>
          </p:cNvSpPr>
          <p:nvPr>
            <p:ph type="sldNum" sz="quarter" idx="12"/>
          </p:nvPr>
        </p:nvSpPr>
        <p:spPr>
          <a:ln/>
        </p:spPr>
        <p:txBody>
          <a:bodyPr/>
          <a:lstStyle>
            <a:lvl1pPr>
              <a:defRPr/>
            </a:lvl1pPr>
          </a:lstStyle>
          <a:p>
            <a:fld id="{8ADD41C2-2A50-4CCC-AAC6-244107A750BA}" type="slidenum">
              <a:rPr lang="zh-CN" altLang="en-US"/>
              <a:pPr/>
              <a:t>‹#›</a:t>
            </a:fld>
            <a:endParaRPr lang="en-US" altLang="zh-CN" dirty="0"/>
          </a:p>
        </p:txBody>
      </p:sp>
    </p:spTree>
    <p:extLst>
      <p:ext uri="{BB962C8B-B14F-4D97-AF65-F5344CB8AC3E}">
        <p14:creationId xmlns:p14="http://schemas.microsoft.com/office/powerpoint/2010/main" val="44044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zh-CN" altLang="en-US"/>
          </a:p>
        </p:txBody>
      </p:sp>
      <p:sp>
        <p:nvSpPr>
          <p:cNvPr id="3" name="Rectangle 5"/>
          <p:cNvSpPr>
            <a:spLocks noGrp="1" noChangeArrowheads="1"/>
          </p:cNvSpPr>
          <p:nvPr>
            <p:ph type="ftr" sz="quarter" idx="11"/>
          </p:nvPr>
        </p:nvSpPr>
        <p:spPr>
          <a:ln/>
        </p:spPr>
        <p:txBody>
          <a:bodyPr/>
          <a:lstStyle>
            <a:lvl1pPr>
              <a:defRPr/>
            </a:lvl1pPr>
          </a:lstStyle>
          <a:p>
            <a:endParaRPr lang="zh-CN" altLang="en-US"/>
          </a:p>
        </p:txBody>
      </p:sp>
      <p:sp>
        <p:nvSpPr>
          <p:cNvPr id="4" name="Rectangle 6"/>
          <p:cNvSpPr>
            <a:spLocks noGrp="1" noChangeArrowheads="1"/>
          </p:cNvSpPr>
          <p:nvPr>
            <p:ph type="sldNum" sz="quarter" idx="12"/>
          </p:nvPr>
        </p:nvSpPr>
        <p:spPr>
          <a:ln/>
        </p:spPr>
        <p:txBody>
          <a:bodyPr/>
          <a:lstStyle>
            <a:lvl1pPr>
              <a:defRPr/>
            </a:lvl1pPr>
          </a:lstStyle>
          <a:p>
            <a:fld id="{B5B5F67E-96F3-4B72-A9CD-3B19FB67B606}" type="slidenum">
              <a:rPr lang="zh-CN" altLang="en-US"/>
              <a:pPr/>
              <a:t>‹#›</a:t>
            </a:fld>
            <a:endParaRPr lang="en-US" altLang="zh-CN" dirty="0"/>
          </a:p>
        </p:txBody>
      </p:sp>
    </p:spTree>
    <p:extLst>
      <p:ext uri="{BB962C8B-B14F-4D97-AF65-F5344CB8AC3E}">
        <p14:creationId xmlns:p14="http://schemas.microsoft.com/office/powerpoint/2010/main" val="181281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03990" y="1704768"/>
            <a:ext cx="9238027" cy="7259436"/>
          </a:xfrm>
        </p:spPr>
        <p:txBody>
          <a:bodyPr anchor="b"/>
          <a:lstStyle>
            <a:lvl1pPr algn="l">
              <a:defRPr sz="1379" b="1"/>
            </a:lvl1pPr>
          </a:lstStyle>
          <a:p>
            <a:r>
              <a:rPr lang="en-US"/>
              <a:t>Click to edit Master title style</a:t>
            </a:r>
          </a:p>
        </p:txBody>
      </p:sp>
      <p:sp>
        <p:nvSpPr>
          <p:cNvPr id="3" name="Content Placeholder 2"/>
          <p:cNvSpPr>
            <a:spLocks noGrp="1"/>
          </p:cNvSpPr>
          <p:nvPr>
            <p:ph idx="1"/>
          </p:nvPr>
        </p:nvSpPr>
        <p:spPr>
          <a:xfrm>
            <a:off x="10978384" y="1704768"/>
            <a:ext cx="15697332" cy="36563374"/>
          </a:xfrm>
        </p:spPr>
        <p:txBody>
          <a:bodyPr/>
          <a:lstStyle>
            <a:lvl1pPr>
              <a:defRPr sz="2177"/>
            </a:lvl1pPr>
            <a:lvl2pPr>
              <a:defRPr sz="1960"/>
            </a:lvl2pPr>
            <a:lvl3pPr>
              <a:defRPr sz="1670"/>
            </a:lvl3pPr>
            <a:lvl4pPr>
              <a:defRPr sz="1379"/>
            </a:lvl4pPr>
            <a:lvl5pPr>
              <a:defRPr sz="1379"/>
            </a:lvl5pPr>
            <a:lvl6pPr>
              <a:defRPr sz="1379"/>
            </a:lvl6pPr>
            <a:lvl7pPr>
              <a:defRPr sz="1379"/>
            </a:lvl7pPr>
            <a:lvl8pPr>
              <a:defRPr sz="1379"/>
            </a:lvl8pPr>
            <a:lvl9pPr>
              <a:defRPr sz="137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03990" y="8964202"/>
            <a:ext cx="9238027" cy="29303938"/>
          </a:xfrm>
        </p:spPr>
        <p:txBody>
          <a:bodyPr/>
          <a:lstStyle>
            <a:lvl1pPr marL="0" indent="0">
              <a:buNone/>
              <a:defRPr sz="943"/>
            </a:lvl1pPr>
            <a:lvl2pPr marL="314361" indent="0">
              <a:buNone/>
              <a:defRPr sz="798"/>
            </a:lvl2pPr>
            <a:lvl3pPr marL="628720" indent="0">
              <a:buNone/>
              <a:defRPr sz="653"/>
            </a:lvl3pPr>
            <a:lvl4pPr marL="943081" indent="0">
              <a:buNone/>
              <a:defRPr sz="653"/>
            </a:lvl4pPr>
            <a:lvl5pPr marL="1257442" indent="0">
              <a:buNone/>
              <a:defRPr sz="653"/>
            </a:lvl5pPr>
            <a:lvl6pPr marL="1571801" indent="0">
              <a:buNone/>
              <a:defRPr sz="653"/>
            </a:lvl6pPr>
            <a:lvl7pPr marL="1886162" indent="0">
              <a:buNone/>
              <a:defRPr sz="653"/>
            </a:lvl7pPr>
            <a:lvl8pPr marL="2200523" indent="0">
              <a:buNone/>
              <a:defRPr sz="653"/>
            </a:lvl8pPr>
            <a:lvl9pPr marL="2514882" indent="0">
              <a:buNone/>
              <a:defRPr sz="653"/>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A3A5FDF4-175D-46E7-BC60-686899866382}" type="slidenum">
              <a:rPr lang="zh-CN" altLang="en-US"/>
              <a:pPr/>
              <a:t>‹#›</a:t>
            </a:fld>
            <a:endParaRPr lang="en-US" altLang="zh-CN" dirty="0"/>
          </a:p>
        </p:txBody>
      </p:sp>
    </p:spTree>
    <p:extLst>
      <p:ext uri="{BB962C8B-B14F-4D97-AF65-F5344CB8AC3E}">
        <p14:creationId xmlns:p14="http://schemas.microsoft.com/office/powerpoint/2010/main" val="244748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03816" y="29988978"/>
            <a:ext cx="16847820" cy="3538707"/>
          </a:xfrm>
        </p:spPr>
        <p:txBody>
          <a:bodyPr anchor="b"/>
          <a:lstStyle>
            <a:lvl1pPr algn="l">
              <a:defRPr sz="1379" b="1"/>
            </a:lvl1pPr>
          </a:lstStyle>
          <a:p>
            <a:r>
              <a:rPr lang="en-US"/>
              <a:t>Click to edit Master title style</a:t>
            </a:r>
          </a:p>
        </p:txBody>
      </p:sp>
      <p:sp>
        <p:nvSpPr>
          <p:cNvPr id="3" name="Picture Placeholder 2"/>
          <p:cNvSpPr>
            <a:spLocks noGrp="1"/>
          </p:cNvSpPr>
          <p:nvPr>
            <p:ph type="pic" idx="1"/>
          </p:nvPr>
        </p:nvSpPr>
        <p:spPr>
          <a:xfrm>
            <a:off x="5503816" y="3828382"/>
            <a:ext cx="16847820" cy="25704556"/>
          </a:xfrm>
        </p:spPr>
        <p:txBody>
          <a:bodyPr/>
          <a:lstStyle>
            <a:lvl1pPr marL="0" indent="0">
              <a:buNone/>
              <a:defRPr sz="2177"/>
            </a:lvl1pPr>
            <a:lvl2pPr marL="314361" indent="0">
              <a:buNone/>
              <a:defRPr sz="1960"/>
            </a:lvl2pPr>
            <a:lvl3pPr marL="628720" indent="0">
              <a:buNone/>
              <a:defRPr sz="1670"/>
            </a:lvl3pPr>
            <a:lvl4pPr marL="943081" indent="0">
              <a:buNone/>
              <a:defRPr sz="1379"/>
            </a:lvl4pPr>
            <a:lvl5pPr marL="1257442" indent="0">
              <a:buNone/>
              <a:defRPr sz="1379"/>
            </a:lvl5pPr>
            <a:lvl6pPr marL="1571801" indent="0">
              <a:buNone/>
              <a:defRPr sz="1379"/>
            </a:lvl6pPr>
            <a:lvl7pPr marL="1886162" indent="0">
              <a:buNone/>
              <a:defRPr sz="1379"/>
            </a:lvl7pPr>
            <a:lvl8pPr marL="2200523" indent="0">
              <a:buNone/>
              <a:defRPr sz="1379"/>
            </a:lvl8pPr>
            <a:lvl9pPr marL="2514882" indent="0">
              <a:buNone/>
              <a:defRPr sz="1379"/>
            </a:lvl9pPr>
          </a:lstStyle>
          <a:p>
            <a:pPr lvl="0"/>
            <a:endParaRPr lang="en-US" noProof="0" dirty="0"/>
          </a:p>
        </p:txBody>
      </p:sp>
      <p:sp>
        <p:nvSpPr>
          <p:cNvPr id="4" name="Text Placeholder 3"/>
          <p:cNvSpPr>
            <a:spLocks noGrp="1"/>
          </p:cNvSpPr>
          <p:nvPr>
            <p:ph type="body" sz="half" idx="2"/>
          </p:nvPr>
        </p:nvSpPr>
        <p:spPr>
          <a:xfrm>
            <a:off x="5503816" y="33527685"/>
            <a:ext cx="16847820" cy="5028174"/>
          </a:xfrm>
        </p:spPr>
        <p:txBody>
          <a:bodyPr/>
          <a:lstStyle>
            <a:lvl1pPr marL="0" indent="0">
              <a:buNone/>
              <a:defRPr sz="943"/>
            </a:lvl1pPr>
            <a:lvl2pPr marL="314361" indent="0">
              <a:buNone/>
              <a:defRPr sz="798"/>
            </a:lvl2pPr>
            <a:lvl3pPr marL="628720" indent="0">
              <a:buNone/>
              <a:defRPr sz="653"/>
            </a:lvl3pPr>
            <a:lvl4pPr marL="943081" indent="0">
              <a:buNone/>
              <a:defRPr sz="653"/>
            </a:lvl4pPr>
            <a:lvl5pPr marL="1257442" indent="0">
              <a:buNone/>
              <a:defRPr sz="653"/>
            </a:lvl5pPr>
            <a:lvl6pPr marL="1571801" indent="0">
              <a:buNone/>
              <a:defRPr sz="653"/>
            </a:lvl6pPr>
            <a:lvl7pPr marL="1886162" indent="0">
              <a:buNone/>
              <a:defRPr sz="653"/>
            </a:lvl7pPr>
            <a:lvl8pPr marL="2200523" indent="0">
              <a:buNone/>
              <a:defRPr sz="653"/>
            </a:lvl8pPr>
            <a:lvl9pPr marL="2514882" indent="0">
              <a:buNone/>
              <a:defRPr sz="653"/>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F20DA001-D3D8-4523-98A3-6915B30C662B}" type="slidenum">
              <a:rPr lang="zh-CN" altLang="en-US"/>
              <a:pPr/>
              <a:t>‹#›</a:t>
            </a:fld>
            <a:endParaRPr lang="en-US" altLang="zh-CN" dirty="0"/>
          </a:p>
        </p:txBody>
      </p:sp>
    </p:spTree>
    <p:extLst>
      <p:ext uri="{BB962C8B-B14F-4D97-AF65-F5344CB8AC3E}">
        <p14:creationId xmlns:p14="http://schemas.microsoft.com/office/powerpoint/2010/main" val="3958394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06494" y="3810767"/>
            <a:ext cx="23866719" cy="71400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395918" tIns="197959" rIns="395918" bIns="197959"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2106494" y="12377648"/>
            <a:ext cx="23866719" cy="257025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395918" tIns="197959" rIns="395918" bIns="197959"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70660" name="Rectangle 4"/>
          <p:cNvSpPr>
            <a:spLocks noGrp="1" noChangeArrowheads="1"/>
          </p:cNvSpPr>
          <p:nvPr>
            <p:ph type="dt" sz="half" idx="2"/>
          </p:nvPr>
        </p:nvSpPr>
        <p:spPr bwMode="auto">
          <a:xfrm>
            <a:off x="2106490" y="39029517"/>
            <a:ext cx="5849938" cy="2861499"/>
          </a:xfrm>
          <a:prstGeom prst="rect">
            <a:avLst/>
          </a:prstGeom>
          <a:noFill/>
          <a:ln w="9525">
            <a:noFill/>
            <a:miter lim="800000"/>
            <a:headEnd/>
            <a:tailEnd/>
          </a:ln>
          <a:effectLst/>
        </p:spPr>
        <p:txBody>
          <a:bodyPr vert="horz" wrap="square" lIns="395918" tIns="197959" rIns="395918" bIns="197959" numCol="1" anchor="t" anchorCtr="0" compatLnSpc="1">
            <a:prstTxWarp prst="textNoShape">
              <a:avLst/>
            </a:prstTxWarp>
          </a:bodyPr>
          <a:lstStyle>
            <a:lvl1pPr>
              <a:defRPr sz="4428">
                <a:latin typeface="Arial" pitchFamily="34" charset="0"/>
                <a:ea typeface="Osaka" charset="-128"/>
              </a:defRPr>
            </a:lvl1pPr>
          </a:lstStyle>
          <a:p>
            <a:endParaRPr lang="zh-CN" altLang="en-US"/>
          </a:p>
        </p:txBody>
      </p:sp>
      <p:sp>
        <p:nvSpPr>
          <p:cNvPr id="70661" name="Rectangle 5"/>
          <p:cNvSpPr>
            <a:spLocks noGrp="1" noChangeArrowheads="1"/>
          </p:cNvSpPr>
          <p:nvPr>
            <p:ph type="ftr" sz="quarter" idx="3"/>
          </p:nvPr>
        </p:nvSpPr>
        <p:spPr bwMode="auto">
          <a:xfrm>
            <a:off x="9593388" y="39029517"/>
            <a:ext cx="8892931" cy="2861499"/>
          </a:xfrm>
          <a:prstGeom prst="rect">
            <a:avLst/>
          </a:prstGeom>
          <a:noFill/>
          <a:ln w="9525">
            <a:noFill/>
            <a:miter lim="800000"/>
            <a:headEnd/>
            <a:tailEnd/>
          </a:ln>
          <a:effectLst/>
        </p:spPr>
        <p:txBody>
          <a:bodyPr vert="horz" wrap="square" lIns="395918" tIns="197959" rIns="395918" bIns="197959" numCol="1" anchor="t" anchorCtr="0" compatLnSpc="1">
            <a:prstTxWarp prst="textNoShape">
              <a:avLst/>
            </a:prstTxWarp>
          </a:bodyPr>
          <a:lstStyle>
            <a:lvl1pPr algn="ctr">
              <a:defRPr sz="4428">
                <a:latin typeface="Arial" pitchFamily="34" charset="0"/>
                <a:ea typeface="Osaka" charset="-128"/>
              </a:defRPr>
            </a:lvl1pPr>
          </a:lstStyle>
          <a:p>
            <a:endParaRPr lang="zh-CN" altLang="en-US"/>
          </a:p>
        </p:txBody>
      </p:sp>
      <p:sp>
        <p:nvSpPr>
          <p:cNvPr id="70662" name="Rectangle 6"/>
          <p:cNvSpPr>
            <a:spLocks noGrp="1" noChangeArrowheads="1"/>
          </p:cNvSpPr>
          <p:nvPr>
            <p:ph type="sldNum" sz="quarter" idx="4"/>
          </p:nvPr>
        </p:nvSpPr>
        <p:spPr bwMode="auto">
          <a:xfrm>
            <a:off x="20123273" y="39029517"/>
            <a:ext cx="5849938" cy="2861499"/>
          </a:xfrm>
          <a:prstGeom prst="rect">
            <a:avLst/>
          </a:prstGeom>
          <a:noFill/>
          <a:ln w="9525">
            <a:noFill/>
            <a:miter lim="800000"/>
            <a:headEnd/>
            <a:tailEnd/>
          </a:ln>
          <a:effectLst/>
        </p:spPr>
        <p:txBody>
          <a:bodyPr vert="horz" wrap="square" lIns="395918" tIns="197959" rIns="395918" bIns="197959" numCol="1" anchor="t" anchorCtr="0" compatLnSpc="1">
            <a:prstTxWarp prst="textNoShape">
              <a:avLst/>
            </a:prstTxWarp>
          </a:bodyPr>
          <a:lstStyle>
            <a:lvl1pPr algn="r">
              <a:defRPr sz="4428">
                <a:latin typeface="Arial" pitchFamily="34" charset="0"/>
                <a:ea typeface="Osaka" charset="-128"/>
              </a:defRPr>
            </a:lvl1pPr>
          </a:lstStyle>
          <a:p>
            <a:fld id="{3CC05A61-9400-49E5-8AD7-DAD5AD172AF6}" type="slidenum">
              <a:rPr lang="zh-CN" altLang="en-US"/>
              <a:pPr/>
              <a:t>‹#›</a:t>
            </a:fld>
            <a:endParaRPr lang="en-US" altLang="zh-CN" dirty="0"/>
          </a:p>
        </p:txBody>
      </p:sp>
    </p:spTree>
  </p:cSld>
  <p:clrMap bg1="lt1" tx1="dk1" bg2="lt2" tx2="dk2" accent1="accent1" accent2="accent2" accent3="accent3" accent4="accent4" accent5="accent5" accent6="accent6" hlink="hlink" folHlink="folHlink"/>
  <p:sldLayoutIdLst>
    <p:sldLayoutId id="2147483726" r:id="rId1"/>
    <p:sldLayoutId id="2147483725" r:id="rId2"/>
    <p:sldLayoutId id="2147483724" r:id="rId3"/>
    <p:sldLayoutId id="2147483723" r:id="rId4"/>
    <p:sldLayoutId id="2147483722" r:id="rId5"/>
    <p:sldLayoutId id="2147483721" r:id="rId6"/>
    <p:sldLayoutId id="2147483720" r:id="rId7"/>
    <p:sldLayoutId id="2147483719" r:id="rId8"/>
    <p:sldLayoutId id="2147483718" r:id="rId9"/>
    <p:sldLayoutId id="2147483717" r:id="rId10"/>
    <p:sldLayoutId id="2147483716" r:id="rId11"/>
  </p:sldLayoutIdLst>
  <p:txStyles>
    <p:titleStyle>
      <a:lvl1pPr algn="ctr" defTabSz="2873996" rtl="0" eaLnBrk="0" fontAlgn="base" hangingPunct="0">
        <a:spcBef>
          <a:spcPct val="0"/>
        </a:spcBef>
        <a:spcAft>
          <a:spcPct val="0"/>
        </a:spcAft>
        <a:defRPr sz="13791">
          <a:solidFill>
            <a:schemeClr val="tx2"/>
          </a:solidFill>
          <a:latin typeface="+mj-lt"/>
          <a:ea typeface="+mj-ea"/>
          <a:cs typeface="Osaka" charset="-128"/>
        </a:defRPr>
      </a:lvl1pPr>
      <a:lvl2pPr algn="ctr" defTabSz="2873996" rtl="0" eaLnBrk="0" fontAlgn="base" hangingPunct="0">
        <a:spcBef>
          <a:spcPct val="0"/>
        </a:spcBef>
        <a:spcAft>
          <a:spcPct val="0"/>
        </a:spcAft>
        <a:defRPr sz="13791">
          <a:solidFill>
            <a:schemeClr val="tx2"/>
          </a:solidFill>
          <a:latin typeface="Arial" charset="0"/>
          <a:ea typeface="Osaka" pitchFamily="48" charset="-128"/>
          <a:cs typeface="Osaka" charset="-128"/>
        </a:defRPr>
      </a:lvl2pPr>
      <a:lvl3pPr algn="ctr" defTabSz="2873996" rtl="0" eaLnBrk="0" fontAlgn="base" hangingPunct="0">
        <a:spcBef>
          <a:spcPct val="0"/>
        </a:spcBef>
        <a:spcAft>
          <a:spcPct val="0"/>
        </a:spcAft>
        <a:defRPr sz="13791">
          <a:solidFill>
            <a:schemeClr val="tx2"/>
          </a:solidFill>
          <a:latin typeface="Arial" charset="0"/>
          <a:ea typeface="Osaka" pitchFamily="48" charset="-128"/>
          <a:cs typeface="Osaka" charset="-128"/>
        </a:defRPr>
      </a:lvl3pPr>
      <a:lvl4pPr algn="ctr" defTabSz="2873996" rtl="0" eaLnBrk="0" fontAlgn="base" hangingPunct="0">
        <a:spcBef>
          <a:spcPct val="0"/>
        </a:spcBef>
        <a:spcAft>
          <a:spcPct val="0"/>
        </a:spcAft>
        <a:defRPr sz="13791">
          <a:solidFill>
            <a:schemeClr val="tx2"/>
          </a:solidFill>
          <a:latin typeface="Arial" charset="0"/>
          <a:ea typeface="Osaka" pitchFamily="48" charset="-128"/>
          <a:cs typeface="Osaka" charset="-128"/>
        </a:defRPr>
      </a:lvl4pPr>
      <a:lvl5pPr algn="ctr" defTabSz="2873996" rtl="0" eaLnBrk="0" fontAlgn="base" hangingPunct="0">
        <a:spcBef>
          <a:spcPct val="0"/>
        </a:spcBef>
        <a:spcAft>
          <a:spcPct val="0"/>
        </a:spcAft>
        <a:defRPr sz="13791">
          <a:solidFill>
            <a:schemeClr val="tx2"/>
          </a:solidFill>
          <a:latin typeface="Arial" charset="0"/>
          <a:ea typeface="Osaka" pitchFamily="48" charset="-128"/>
          <a:cs typeface="Osaka" charset="-128"/>
        </a:defRPr>
      </a:lvl5pPr>
      <a:lvl6pPr marL="314361" algn="ctr" defTabSz="2873996" rtl="0" fontAlgn="base">
        <a:spcBef>
          <a:spcPct val="0"/>
        </a:spcBef>
        <a:spcAft>
          <a:spcPct val="0"/>
        </a:spcAft>
        <a:defRPr sz="13791">
          <a:solidFill>
            <a:schemeClr val="tx2"/>
          </a:solidFill>
          <a:latin typeface="Arial" charset="0"/>
          <a:ea typeface="Osaka" pitchFamily="48" charset="-128"/>
        </a:defRPr>
      </a:lvl6pPr>
      <a:lvl7pPr marL="628720" algn="ctr" defTabSz="2873996" rtl="0" fontAlgn="base">
        <a:spcBef>
          <a:spcPct val="0"/>
        </a:spcBef>
        <a:spcAft>
          <a:spcPct val="0"/>
        </a:spcAft>
        <a:defRPr sz="13791">
          <a:solidFill>
            <a:schemeClr val="tx2"/>
          </a:solidFill>
          <a:latin typeface="Arial" charset="0"/>
          <a:ea typeface="Osaka" pitchFamily="48" charset="-128"/>
        </a:defRPr>
      </a:lvl7pPr>
      <a:lvl8pPr marL="943081" algn="ctr" defTabSz="2873996" rtl="0" fontAlgn="base">
        <a:spcBef>
          <a:spcPct val="0"/>
        </a:spcBef>
        <a:spcAft>
          <a:spcPct val="0"/>
        </a:spcAft>
        <a:defRPr sz="13791">
          <a:solidFill>
            <a:schemeClr val="tx2"/>
          </a:solidFill>
          <a:latin typeface="Arial" charset="0"/>
          <a:ea typeface="Osaka" pitchFamily="48" charset="-128"/>
        </a:defRPr>
      </a:lvl8pPr>
      <a:lvl9pPr marL="1257442" algn="ctr" defTabSz="2873996" rtl="0" fontAlgn="base">
        <a:spcBef>
          <a:spcPct val="0"/>
        </a:spcBef>
        <a:spcAft>
          <a:spcPct val="0"/>
        </a:spcAft>
        <a:defRPr sz="13791">
          <a:solidFill>
            <a:schemeClr val="tx2"/>
          </a:solidFill>
          <a:latin typeface="Arial" charset="0"/>
          <a:ea typeface="Osaka" pitchFamily="48" charset="-128"/>
        </a:defRPr>
      </a:lvl9pPr>
    </p:titleStyle>
    <p:bodyStyle>
      <a:lvl1pPr marL="1078432" indent="-1078432" algn="l" defTabSz="2873996" rtl="0" eaLnBrk="0" fontAlgn="base" hangingPunct="0">
        <a:spcBef>
          <a:spcPct val="20000"/>
        </a:spcBef>
        <a:spcAft>
          <a:spcPct val="0"/>
        </a:spcAft>
        <a:buClr>
          <a:srgbClr val="FF0000"/>
        </a:buClr>
        <a:buFont typeface="Wingdings" pitchFamily="2" charset="2"/>
        <a:buChar char="§"/>
        <a:defRPr sz="2468">
          <a:solidFill>
            <a:schemeClr val="tx1"/>
          </a:solidFill>
          <a:latin typeface="+mn-lt"/>
          <a:ea typeface="+mn-ea"/>
          <a:cs typeface="Osaka" charset="-128"/>
        </a:defRPr>
      </a:lvl1pPr>
      <a:lvl2pPr marL="2335871" indent="-899420" algn="l" defTabSz="2873996" rtl="0" eaLnBrk="0" fontAlgn="base" hangingPunct="0">
        <a:spcBef>
          <a:spcPct val="20000"/>
        </a:spcBef>
        <a:spcAft>
          <a:spcPct val="0"/>
        </a:spcAft>
        <a:buClr>
          <a:schemeClr val="accent2"/>
        </a:buClr>
        <a:buFont typeface="Times" charset="0"/>
        <a:buChar char="•"/>
        <a:defRPr sz="2032">
          <a:solidFill>
            <a:schemeClr val="tx1"/>
          </a:solidFill>
          <a:latin typeface="+mn-lt"/>
          <a:ea typeface="+mn-ea"/>
          <a:cs typeface="Osaka" charset="-128"/>
        </a:defRPr>
      </a:lvl2pPr>
      <a:lvl3pPr marL="3591130" indent="-717135" algn="l" defTabSz="2873996" rtl="0" eaLnBrk="0" fontAlgn="base" hangingPunct="0">
        <a:spcBef>
          <a:spcPct val="20000"/>
        </a:spcBef>
        <a:spcAft>
          <a:spcPct val="0"/>
        </a:spcAft>
        <a:buChar char="•"/>
        <a:defRPr sz="1960">
          <a:solidFill>
            <a:schemeClr val="tx1"/>
          </a:solidFill>
          <a:latin typeface="+mn-lt"/>
          <a:ea typeface="+mn-ea"/>
          <a:cs typeface="Osaka" charset="-128"/>
        </a:defRPr>
      </a:lvl3pPr>
      <a:lvl4pPr marL="5027582" indent="-717135" algn="l" defTabSz="2873996" rtl="0" eaLnBrk="0" fontAlgn="base" hangingPunct="0">
        <a:spcBef>
          <a:spcPct val="20000"/>
        </a:spcBef>
        <a:spcAft>
          <a:spcPct val="0"/>
        </a:spcAft>
        <a:buChar char="–"/>
        <a:defRPr sz="1162">
          <a:solidFill>
            <a:schemeClr val="tx1"/>
          </a:solidFill>
          <a:latin typeface="+mn-lt"/>
          <a:ea typeface="+mn-ea"/>
          <a:cs typeface="Osaka" charset="-128"/>
        </a:defRPr>
      </a:lvl4pPr>
      <a:lvl5pPr marL="6465126" indent="-718226" algn="l" defTabSz="2873996" rtl="0" eaLnBrk="0" fontAlgn="base" hangingPunct="0">
        <a:spcBef>
          <a:spcPct val="20000"/>
        </a:spcBef>
        <a:spcAft>
          <a:spcPct val="0"/>
        </a:spcAft>
        <a:buChar char="»"/>
        <a:defRPr>
          <a:solidFill>
            <a:schemeClr val="tx1"/>
          </a:solidFill>
          <a:latin typeface="+mn-lt"/>
          <a:ea typeface="+mn-ea"/>
          <a:cs typeface="Osaka" charset="-128"/>
        </a:defRPr>
      </a:lvl5pPr>
      <a:lvl6pPr marL="6779487" indent="-718226" algn="l" defTabSz="2873996" rtl="0" fontAlgn="base">
        <a:spcBef>
          <a:spcPct val="20000"/>
        </a:spcBef>
        <a:spcAft>
          <a:spcPct val="0"/>
        </a:spcAft>
        <a:buChar char="»"/>
        <a:defRPr>
          <a:solidFill>
            <a:schemeClr val="tx1"/>
          </a:solidFill>
          <a:latin typeface="+mn-lt"/>
          <a:ea typeface="+mn-ea"/>
        </a:defRPr>
      </a:lvl6pPr>
      <a:lvl7pPr marL="7093846" indent="-718226" algn="l" defTabSz="2873996" rtl="0" fontAlgn="base">
        <a:spcBef>
          <a:spcPct val="20000"/>
        </a:spcBef>
        <a:spcAft>
          <a:spcPct val="0"/>
        </a:spcAft>
        <a:buChar char="»"/>
        <a:defRPr>
          <a:solidFill>
            <a:schemeClr val="tx1"/>
          </a:solidFill>
          <a:latin typeface="+mn-lt"/>
          <a:ea typeface="+mn-ea"/>
        </a:defRPr>
      </a:lvl7pPr>
      <a:lvl8pPr marL="7408207" indent="-718226" algn="l" defTabSz="2873996" rtl="0" fontAlgn="base">
        <a:spcBef>
          <a:spcPct val="20000"/>
        </a:spcBef>
        <a:spcAft>
          <a:spcPct val="0"/>
        </a:spcAft>
        <a:buChar char="»"/>
        <a:defRPr>
          <a:solidFill>
            <a:schemeClr val="tx1"/>
          </a:solidFill>
          <a:latin typeface="+mn-lt"/>
          <a:ea typeface="+mn-ea"/>
        </a:defRPr>
      </a:lvl8pPr>
      <a:lvl9pPr marL="7722568" indent="-718226" algn="l" defTabSz="2873996"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628720" rtl="0" eaLnBrk="1" latinLnBrk="0" hangingPunct="1">
        <a:defRPr sz="1234" kern="1200">
          <a:solidFill>
            <a:schemeClr val="tx1"/>
          </a:solidFill>
          <a:latin typeface="+mn-lt"/>
          <a:ea typeface="+mn-ea"/>
          <a:cs typeface="+mn-cs"/>
        </a:defRPr>
      </a:lvl1pPr>
      <a:lvl2pPr marL="314361" algn="l" defTabSz="628720" rtl="0" eaLnBrk="1" latinLnBrk="0" hangingPunct="1">
        <a:defRPr sz="1234" kern="1200">
          <a:solidFill>
            <a:schemeClr val="tx1"/>
          </a:solidFill>
          <a:latin typeface="+mn-lt"/>
          <a:ea typeface="+mn-ea"/>
          <a:cs typeface="+mn-cs"/>
        </a:defRPr>
      </a:lvl2pPr>
      <a:lvl3pPr marL="628720" algn="l" defTabSz="628720" rtl="0" eaLnBrk="1" latinLnBrk="0" hangingPunct="1">
        <a:defRPr sz="1234" kern="1200">
          <a:solidFill>
            <a:schemeClr val="tx1"/>
          </a:solidFill>
          <a:latin typeface="+mn-lt"/>
          <a:ea typeface="+mn-ea"/>
          <a:cs typeface="+mn-cs"/>
        </a:defRPr>
      </a:lvl3pPr>
      <a:lvl4pPr marL="943081" algn="l" defTabSz="628720" rtl="0" eaLnBrk="1" latinLnBrk="0" hangingPunct="1">
        <a:defRPr sz="1234" kern="1200">
          <a:solidFill>
            <a:schemeClr val="tx1"/>
          </a:solidFill>
          <a:latin typeface="+mn-lt"/>
          <a:ea typeface="+mn-ea"/>
          <a:cs typeface="+mn-cs"/>
        </a:defRPr>
      </a:lvl4pPr>
      <a:lvl5pPr marL="1257442" algn="l" defTabSz="628720" rtl="0" eaLnBrk="1" latinLnBrk="0" hangingPunct="1">
        <a:defRPr sz="1234" kern="1200">
          <a:solidFill>
            <a:schemeClr val="tx1"/>
          </a:solidFill>
          <a:latin typeface="+mn-lt"/>
          <a:ea typeface="+mn-ea"/>
          <a:cs typeface="+mn-cs"/>
        </a:defRPr>
      </a:lvl5pPr>
      <a:lvl6pPr marL="1571801" algn="l" defTabSz="628720" rtl="0" eaLnBrk="1" latinLnBrk="0" hangingPunct="1">
        <a:defRPr sz="1234" kern="1200">
          <a:solidFill>
            <a:schemeClr val="tx1"/>
          </a:solidFill>
          <a:latin typeface="+mn-lt"/>
          <a:ea typeface="+mn-ea"/>
          <a:cs typeface="+mn-cs"/>
        </a:defRPr>
      </a:lvl6pPr>
      <a:lvl7pPr marL="1886162" algn="l" defTabSz="628720" rtl="0" eaLnBrk="1" latinLnBrk="0" hangingPunct="1">
        <a:defRPr sz="1234" kern="1200">
          <a:solidFill>
            <a:schemeClr val="tx1"/>
          </a:solidFill>
          <a:latin typeface="+mn-lt"/>
          <a:ea typeface="+mn-ea"/>
          <a:cs typeface="+mn-cs"/>
        </a:defRPr>
      </a:lvl7pPr>
      <a:lvl8pPr marL="2200523" algn="l" defTabSz="628720" rtl="0" eaLnBrk="1" latinLnBrk="0" hangingPunct="1">
        <a:defRPr sz="1234" kern="1200">
          <a:solidFill>
            <a:schemeClr val="tx1"/>
          </a:solidFill>
          <a:latin typeface="+mn-lt"/>
          <a:ea typeface="+mn-ea"/>
          <a:cs typeface="+mn-cs"/>
        </a:defRPr>
      </a:lvl8pPr>
      <a:lvl9pPr marL="2514882" algn="l" defTabSz="628720" rtl="0" eaLnBrk="1" latinLnBrk="0" hangingPunct="1">
        <a:defRPr sz="12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emf"/><Relationship Id="rId7"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2.png"/><Relationship Id="rId5" Type="http://schemas.microsoft.com/office/2014/relationships/chartEx" Target="../charts/chartEx1.xml"/><Relationship Id="rId10" Type="http://schemas.openxmlformats.org/officeDocument/2006/relationships/image" Target="../media/image5.png"/><Relationship Id="rId4" Type="http://schemas.openxmlformats.org/officeDocument/2006/relationships/chart" Target="../charts/chart1.xm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8AFA61B8-A65C-4D97-B3CE-4D78E5E7A3C7}"/>
              </a:ext>
            </a:extLst>
          </p:cNvPr>
          <p:cNvPicPr>
            <a:picLocks noChangeAspect="1"/>
          </p:cNvPicPr>
          <p:nvPr/>
        </p:nvPicPr>
        <p:blipFill>
          <a:blip r:embed="rId3"/>
          <a:stretch>
            <a:fillRect/>
          </a:stretch>
        </p:blipFill>
        <p:spPr>
          <a:xfrm>
            <a:off x="639472" y="2496671"/>
            <a:ext cx="2814523" cy="2814523"/>
          </a:xfrm>
          <a:prstGeom prst="rect">
            <a:avLst/>
          </a:prstGeom>
        </p:spPr>
      </p:pic>
      <p:sp>
        <p:nvSpPr>
          <p:cNvPr id="14340" name="Text Box 935"/>
          <p:cNvSpPr txBox="1">
            <a:spLocks noChangeArrowheads="1"/>
          </p:cNvSpPr>
          <p:nvPr/>
        </p:nvSpPr>
        <p:spPr bwMode="auto">
          <a:xfrm>
            <a:off x="2623475" y="2065337"/>
            <a:ext cx="22758300" cy="18978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50673" tIns="25337" rIns="50673" bIns="25337">
            <a:spAutoFit/>
          </a:bodyPr>
          <a:lstStyle>
            <a:lvl1pPr defTabSz="736600">
              <a:defRPr sz="2400">
                <a:solidFill>
                  <a:schemeClr val="tx1"/>
                </a:solidFill>
                <a:latin typeface="Times New Roman" pitchFamily="18" charset="0"/>
                <a:ea typeface="ＭＳ Ｐゴシック" pitchFamily="34" charset="-128"/>
              </a:defRPr>
            </a:lvl1pPr>
            <a:lvl2pPr marL="742950" indent="-285750" defTabSz="736600">
              <a:defRPr sz="2400">
                <a:solidFill>
                  <a:schemeClr val="tx1"/>
                </a:solidFill>
                <a:latin typeface="Times New Roman" pitchFamily="18" charset="0"/>
                <a:ea typeface="ＭＳ Ｐゴシック" pitchFamily="34" charset="-128"/>
              </a:defRPr>
            </a:lvl2pPr>
            <a:lvl3pPr marL="1143000" indent="-228600" defTabSz="736600">
              <a:defRPr sz="2400">
                <a:solidFill>
                  <a:schemeClr val="tx1"/>
                </a:solidFill>
                <a:latin typeface="Times New Roman" pitchFamily="18" charset="0"/>
                <a:ea typeface="ＭＳ Ｐゴシック" pitchFamily="34" charset="-128"/>
              </a:defRPr>
            </a:lvl3pPr>
            <a:lvl4pPr marL="1600200" indent="-228600" defTabSz="736600">
              <a:defRPr sz="2400">
                <a:solidFill>
                  <a:schemeClr val="tx1"/>
                </a:solidFill>
                <a:latin typeface="Times New Roman" pitchFamily="18" charset="0"/>
                <a:ea typeface="ＭＳ Ｐゴシック" pitchFamily="34" charset="-128"/>
              </a:defRPr>
            </a:lvl4pPr>
            <a:lvl5pPr marL="2057400" indent="-228600" defTabSz="736600">
              <a:defRPr sz="2400">
                <a:solidFill>
                  <a:schemeClr val="tx1"/>
                </a:solidFill>
                <a:latin typeface="Times New Roman" pitchFamily="18" charset="0"/>
                <a:ea typeface="ＭＳ Ｐゴシック" pitchFamily="34" charset="-128"/>
              </a:defRPr>
            </a:lvl5pPr>
            <a:lvl6pPr marL="25146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algn="ctr"/>
            <a:r>
              <a:rPr lang="en-US" altLang="zh-CN" sz="6000" b="1" dirty="0">
                <a:solidFill>
                  <a:srgbClr val="C00000"/>
                </a:solidFill>
                <a:cs typeface="Times New Roman" panose="02020603050405020304" pitchFamily="18" charset="0"/>
              </a:rPr>
              <a:t>Classification of Musical Instruments </a:t>
            </a:r>
          </a:p>
          <a:p>
            <a:pPr algn="ctr"/>
            <a:r>
              <a:rPr lang="en-US" altLang="zh-CN" sz="6000" b="1" dirty="0">
                <a:solidFill>
                  <a:srgbClr val="C00000"/>
                </a:solidFill>
                <a:cs typeface="Times New Roman" panose="02020603050405020304" pitchFamily="18" charset="0"/>
              </a:rPr>
              <a:t>using Convolutional Neural Network</a:t>
            </a:r>
          </a:p>
        </p:txBody>
      </p:sp>
      <p:sp>
        <p:nvSpPr>
          <p:cNvPr id="14342" name="Text Box 937"/>
          <p:cNvSpPr txBox="1">
            <a:spLocks noChangeArrowheads="1"/>
          </p:cNvSpPr>
          <p:nvPr/>
        </p:nvSpPr>
        <p:spPr bwMode="auto">
          <a:xfrm>
            <a:off x="2281337" y="4046537"/>
            <a:ext cx="23418602" cy="16135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50673" tIns="25337" rIns="50673" bIns="25337" anchor="ctr" anchorCtr="0">
            <a:spAutoFit/>
          </a:bodyPr>
          <a:lstStyle>
            <a:lvl1pPr defTabSz="736600">
              <a:defRPr sz="2400">
                <a:solidFill>
                  <a:schemeClr val="tx1"/>
                </a:solidFill>
                <a:latin typeface="Times New Roman" pitchFamily="18" charset="0"/>
                <a:ea typeface="ＭＳ Ｐゴシック" pitchFamily="34" charset="-128"/>
              </a:defRPr>
            </a:lvl1pPr>
            <a:lvl2pPr marL="742950" indent="-285750" defTabSz="736600">
              <a:defRPr sz="2400">
                <a:solidFill>
                  <a:schemeClr val="tx1"/>
                </a:solidFill>
                <a:latin typeface="Times New Roman" pitchFamily="18" charset="0"/>
                <a:ea typeface="ＭＳ Ｐゴシック" pitchFamily="34" charset="-128"/>
              </a:defRPr>
            </a:lvl2pPr>
            <a:lvl3pPr marL="1143000" indent="-228600" defTabSz="736600">
              <a:defRPr sz="2400">
                <a:solidFill>
                  <a:schemeClr val="tx1"/>
                </a:solidFill>
                <a:latin typeface="Times New Roman" pitchFamily="18" charset="0"/>
                <a:ea typeface="ＭＳ Ｐゴシック" pitchFamily="34" charset="-128"/>
              </a:defRPr>
            </a:lvl3pPr>
            <a:lvl4pPr marL="1600200" indent="-228600" defTabSz="736600">
              <a:defRPr sz="2400">
                <a:solidFill>
                  <a:schemeClr val="tx1"/>
                </a:solidFill>
                <a:latin typeface="Times New Roman" pitchFamily="18" charset="0"/>
                <a:ea typeface="ＭＳ Ｐゴシック" pitchFamily="34" charset="-128"/>
              </a:defRPr>
            </a:lvl4pPr>
            <a:lvl5pPr marL="2057400" indent="-228600" defTabSz="736600">
              <a:defRPr sz="2400">
                <a:solidFill>
                  <a:schemeClr val="tx1"/>
                </a:solidFill>
                <a:latin typeface="Times New Roman" pitchFamily="18" charset="0"/>
                <a:ea typeface="ＭＳ Ｐゴシック" pitchFamily="34" charset="-128"/>
              </a:defRPr>
            </a:lvl5pPr>
            <a:lvl6pPr marL="25146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algn="ctr" defTabSz="914400" eaLnBrk="1" hangingPunct="1">
              <a:lnSpc>
                <a:spcPct val="150000"/>
              </a:lnSpc>
            </a:pPr>
            <a:r>
              <a:rPr kumimoji="1" lang="en-US" altLang="ko-KR" sz="3600" b="1" dirty="0">
                <a:solidFill>
                  <a:prstClr val="black"/>
                </a:solidFill>
                <a:ea typeface="바탕" panose="02030600000101010101" pitchFamily="18" charset="-127"/>
                <a:cs typeface="Times New Roman" panose="02020603050405020304" pitchFamily="18" charset="0"/>
              </a:rPr>
              <a:t>Sun Woo Park, </a:t>
            </a:r>
            <a:r>
              <a:rPr kumimoji="1" lang="en-US" altLang="ko-KR" sz="3600" b="1" dirty="0" err="1">
                <a:solidFill>
                  <a:prstClr val="black"/>
                </a:solidFill>
                <a:ea typeface="바탕" panose="02030600000101010101" pitchFamily="18" charset="-127"/>
                <a:cs typeface="Times New Roman" panose="02020603050405020304" pitchFamily="18" charset="0"/>
              </a:rPr>
              <a:t>Byeong</a:t>
            </a:r>
            <a:r>
              <a:rPr kumimoji="1" lang="en-US" altLang="ko-KR" sz="3600" b="1" dirty="0">
                <a:solidFill>
                  <a:prstClr val="black"/>
                </a:solidFill>
                <a:ea typeface="바탕" panose="02030600000101010101" pitchFamily="18" charset="-127"/>
                <a:cs typeface="Times New Roman" panose="02020603050405020304" pitchFamily="18" charset="0"/>
              </a:rPr>
              <a:t> Jun Park, </a:t>
            </a:r>
            <a:r>
              <a:rPr kumimoji="1" lang="en-US" altLang="ko-KR" sz="3600" b="1" dirty="0" err="1">
                <a:solidFill>
                  <a:prstClr val="black"/>
                </a:solidFill>
                <a:ea typeface="바탕" panose="02030600000101010101" pitchFamily="18" charset="-127"/>
                <a:cs typeface="Times New Roman" panose="02020603050405020304" pitchFamily="18" charset="0"/>
              </a:rPr>
              <a:t>Sangtae</a:t>
            </a:r>
            <a:r>
              <a:rPr kumimoji="1" lang="en-US" altLang="ko-KR" sz="3600" b="1" dirty="0">
                <a:solidFill>
                  <a:prstClr val="black"/>
                </a:solidFill>
                <a:ea typeface="바탕" panose="02030600000101010101" pitchFamily="18" charset="-127"/>
                <a:cs typeface="Times New Roman" panose="02020603050405020304" pitchFamily="18" charset="0"/>
              </a:rPr>
              <a:t> </a:t>
            </a:r>
            <a:r>
              <a:rPr kumimoji="1" lang="en-US" altLang="ko-KR" sz="3600" b="1" dirty="0" err="1">
                <a:solidFill>
                  <a:prstClr val="black"/>
                </a:solidFill>
                <a:ea typeface="바탕" panose="02030600000101010101" pitchFamily="18" charset="-127"/>
                <a:cs typeface="Times New Roman" panose="02020603050405020304" pitchFamily="18" charset="0"/>
              </a:rPr>
              <a:t>Ahn</a:t>
            </a:r>
            <a:r>
              <a:rPr kumimoji="1" lang="en-US" altLang="ko-KR" sz="3600" b="1" dirty="0">
                <a:solidFill>
                  <a:prstClr val="black"/>
                </a:solidFill>
                <a:ea typeface="바탕" panose="02030600000101010101" pitchFamily="18" charset="-127"/>
                <a:cs typeface="Times New Roman" panose="02020603050405020304" pitchFamily="18" charset="0"/>
              </a:rPr>
              <a:t>*</a:t>
            </a:r>
          </a:p>
          <a:p>
            <a:pPr algn="ctr" defTabSz="914400" eaLnBrk="1" hangingPunct="1">
              <a:lnSpc>
                <a:spcPct val="150000"/>
              </a:lnSpc>
            </a:pPr>
            <a:r>
              <a:rPr lang="en-US" sz="3600" dirty="0">
                <a:cs typeface="Times New Roman" panose="02020603050405020304" pitchFamily="18" charset="0"/>
              </a:rPr>
              <a:t>School</a:t>
            </a:r>
            <a:r>
              <a:rPr lang="ko-KR" altLang="en-US" sz="3600" dirty="0">
                <a:cs typeface="Times New Roman" panose="02020603050405020304" pitchFamily="18" charset="0"/>
              </a:rPr>
              <a:t> </a:t>
            </a:r>
            <a:r>
              <a:rPr lang="en-US" altLang="ko-KR" sz="3600" dirty="0">
                <a:cs typeface="Times New Roman" panose="02020603050405020304" pitchFamily="18" charset="0"/>
              </a:rPr>
              <a:t>of Electronic and Electrical Engineering, Kyungpook National University</a:t>
            </a:r>
            <a:endParaRPr lang="en-US" altLang="zh-CN" sz="3600" dirty="0">
              <a:cs typeface="Times New Roman" panose="02020603050405020304" pitchFamily="18" charset="0"/>
            </a:endParaRPr>
          </a:p>
        </p:txBody>
      </p:sp>
      <p:sp>
        <p:nvSpPr>
          <p:cNvPr id="12" name="Rectangle 508">
            <a:extLst>
              <a:ext uri="{FF2B5EF4-FFF2-40B4-BE49-F238E27FC236}">
                <a16:creationId xmlns:a16="http://schemas.microsoft.com/office/drawing/2014/main" id="{5C0B9078-4515-4EFE-93B4-6FCF72397980}"/>
              </a:ext>
            </a:extLst>
          </p:cNvPr>
          <p:cNvSpPr>
            <a:spLocks noChangeArrowheads="1"/>
          </p:cNvSpPr>
          <p:nvPr/>
        </p:nvSpPr>
        <p:spPr bwMode="auto">
          <a:xfrm>
            <a:off x="528494" y="13670548"/>
            <a:ext cx="12862350" cy="771623"/>
          </a:xfrm>
          <a:prstGeom prst="rect">
            <a:avLst/>
          </a:prstGeom>
          <a:solidFill>
            <a:srgbClr val="DC2329"/>
          </a:solidFill>
          <a:ln w="28575" algn="ctr">
            <a:noFill/>
            <a:miter lim="800000"/>
            <a:headEnd/>
            <a:tailEnd/>
          </a:ln>
          <a:effectLst/>
        </p:spPr>
        <p:txBody>
          <a:bodyPr wrap="square" lIns="90000" tIns="46800" rIns="90000" bIns="46800" anchor="ctr">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latinLnBrk="1" hangingPunct="1">
              <a:defRPr/>
            </a:pPr>
            <a:r>
              <a:rPr lang="en-US" altLang="ko-KR" sz="4400" b="1" dirty="0">
                <a:solidFill>
                  <a:schemeClr val="bg1"/>
                </a:solidFill>
                <a:latin typeface="Times New Roman" panose="02020603050405020304" pitchFamily="18" charset="0"/>
                <a:ea typeface="HY바다M" panose="02030600000101010101" pitchFamily="18" charset="-127"/>
              </a:rPr>
              <a:t>Data Challenges &amp; Our Approach</a:t>
            </a:r>
          </a:p>
        </p:txBody>
      </p:sp>
      <p:sp>
        <p:nvSpPr>
          <p:cNvPr id="13" name="Rectangle 508">
            <a:extLst>
              <a:ext uri="{FF2B5EF4-FFF2-40B4-BE49-F238E27FC236}">
                <a16:creationId xmlns:a16="http://schemas.microsoft.com/office/drawing/2014/main" id="{A3D57C95-943D-44A0-93FE-5C2DF5226558}"/>
              </a:ext>
            </a:extLst>
          </p:cNvPr>
          <p:cNvSpPr>
            <a:spLocks noChangeArrowheads="1"/>
          </p:cNvSpPr>
          <p:nvPr/>
        </p:nvSpPr>
        <p:spPr bwMode="auto">
          <a:xfrm>
            <a:off x="528494" y="6335024"/>
            <a:ext cx="12999188" cy="771623"/>
          </a:xfrm>
          <a:prstGeom prst="rect">
            <a:avLst/>
          </a:prstGeom>
          <a:solidFill>
            <a:srgbClr val="DC2329"/>
          </a:solidFill>
          <a:ln w="28575" algn="ctr">
            <a:noFill/>
            <a:miter lim="800000"/>
            <a:headEnd/>
            <a:tailEnd/>
          </a:ln>
          <a:effectLst/>
        </p:spPr>
        <p:txBody>
          <a:bodyPr wrap="square" lIns="90000" tIns="46800" rIns="90000" bIns="46800" anchor="ctr">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latinLnBrk="1" hangingPunct="1">
              <a:defRPr/>
            </a:pPr>
            <a:r>
              <a:rPr lang="en-US" altLang="ko-KR" sz="4400" b="1" dirty="0">
                <a:solidFill>
                  <a:schemeClr val="bg1"/>
                </a:solidFill>
                <a:latin typeface="Times New Roman" panose="02020603050405020304" pitchFamily="18" charset="0"/>
                <a:ea typeface="HY바다M" panose="02030600000101010101" pitchFamily="18" charset="-127"/>
              </a:rPr>
              <a:t>Introduction</a:t>
            </a:r>
          </a:p>
        </p:txBody>
      </p:sp>
      <p:sp>
        <p:nvSpPr>
          <p:cNvPr id="14" name="Rectangle 508">
            <a:extLst>
              <a:ext uri="{FF2B5EF4-FFF2-40B4-BE49-F238E27FC236}">
                <a16:creationId xmlns:a16="http://schemas.microsoft.com/office/drawing/2014/main" id="{966057CE-28C2-4022-9BB9-1FB7A58847DC}"/>
              </a:ext>
            </a:extLst>
          </p:cNvPr>
          <p:cNvSpPr>
            <a:spLocks noChangeArrowheads="1"/>
          </p:cNvSpPr>
          <p:nvPr/>
        </p:nvSpPr>
        <p:spPr bwMode="auto">
          <a:xfrm>
            <a:off x="14529813" y="10053455"/>
            <a:ext cx="12999188" cy="771623"/>
          </a:xfrm>
          <a:prstGeom prst="rect">
            <a:avLst/>
          </a:prstGeom>
          <a:solidFill>
            <a:srgbClr val="DC2329"/>
          </a:solidFill>
          <a:ln w="28575" algn="ctr">
            <a:noFill/>
            <a:miter lim="800000"/>
            <a:headEnd/>
            <a:tailEnd/>
          </a:ln>
          <a:effectLst/>
        </p:spPr>
        <p:txBody>
          <a:bodyPr wrap="square" lIns="90000" tIns="46800" rIns="90000" bIns="46800" anchor="ctr">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latinLnBrk="1" hangingPunct="1">
              <a:defRPr/>
            </a:pPr>
            <a:r>
              <a:rPr lang="en-US" altLang="ko-KR" sz="4400" b="1" dirty="0">
                <a:solidFill>
                  <a:schemeClr val="bg1"/>
                </a:solidFill>
                <a:latin typeface="Times New Roman" panose="02020603050405020304" pitchFamily="18" charset="0"/>
                <a:ea typeface="HY바다M" panose="02030600000101010101" pitchFamily="18" charset="-127"/>
              </a:rPr>
              <a:t>Results</a:t>
            </a:r>
          </a:p>
        </p:txBody>
      </p:sp>
      <p:sp>
        <p:nvSpPr>
          <p:cNvPr id="105" name="Rectangle 508">
            <a:extLst>
              <a:ext uri="{FF2B5EF4-FFF2-40B4-BE49-F238E27FC236}">
                <a16:creationId xmlns:a16="http://schemas.microsoft.com/office/drawing/2014/main" id="{7055C128-F6E0-45CD-8881-FD4AC92FA879}"/>
              </a:ext>
            </a:extLst>
          </p:cNvPr>
          <p:cNvSpPr>
            <a:spLocks noChangeArrowheads="1"/>
          </p:cNvSpPr>
          <p:nvPr/>
        </p:nvSpPr>
        <p:spPr bwMode="auto">
          <a:xfrm>
            <a:off x="14529813" y="31468914"/>
            <a:ext cx="12999188" cy="771623"/>
          </a:xfrm>
          <a:prstGeom prst="rect">
            <a:avLst/>
          </a:prstGeom>
          <a:solidFill>
            <a:srgbClr val="DC2329"/>
          </a:solidFill>
          <a:ln w="28575" algn="ctr">
            <a:noFill/>
            <a:miter lim="800000"/>
            <a:headEnd/>
            <a:tailEnd/>
          </a:ln>
          <a:effectLst/>
        </p:spPr>
        <p:txBody>
          <a:bodyPr wrap="square" lIns="90000" tIns="46800" rIns="90000" bIns="46800" anchor="ctr">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latinLnBrk="1" hangingPunct="1">
              <a:defRPr/>
            </a:pPr>
            <a:r>
              <a:rPr lang="en-US" altLang="ko-KR" sz="4400" b="1" dirty="0">
                <a:solidFill>
                  <a:schemeClr val="bg1"/>
                </a:solidFill>
                <a:latin typeface="Times New Roman" panose="02020603050405020304" pitchFamily="18" charset="0"/>
                <a:ea typeface="HY바다M" panose="02030600000101010101" pitchFamily="18" charset="-127"/>
              </a:rPr>
              <a:t>References</a:t>
            </a:r>
          </a:p>
        </p:txBody>
      </p:sp>
      <p:sp>
        <p:nvSpPr>
          <p:cNvPr id="106" name="Rectangle 508">
            <a:extLst>
              <a:ext uri="{FF2B5EF4-FFF2-40B4-BE49-F238E27FC236}">
                <a16:creationId xmlns:a16="http://schemas.microsoft.com/office/drawing/2014/main" id="{57036EB1-C09F-4078-A675-834AADC684F4}"/>
              </a:ext>
            </a:extLst>
          </p:cNvPr>
          <p:cNvSpPr>
            <a:spLocks noChangeArrowheads="1"/>
          </p:cNvSpPr>
          <p:nvPr/>
        </p:nvSpPr>
        <p:spPr bwMode="auto">
          <a:xfrm>
            <a:off x="528494" y="31554737"/>
            <a:ext cx="12862350" cy="771623"/>
          </a:xfrm>
          <a:prstGeom prst="rect">
            <a:avLst/>
          </a:prstGeom>
          <a:solidFill>
            <a:srgbClr val="DC2329"/>
          </a:solidFill>
          <a:ln w="28575" algn="ctr">
            <a:noFill/>
            <a:miter lim="800000"/>
            <a:headEnd/>
            <a:tailEnd/>
          </a:ln>
          <a:effectLst/>
        </p:spPr>
        <p:txBody>
          <a:bodyPr wrap="square" lIns="90000" tIns="46800" rIns="90000" bIns="46800" anchor="ctr">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latinLnBrk="1" hangingPunct="1">
              <a:defRPr/>
            </a:pPr>
            <a:r>
              <a:rPr lang="en-US" altLang="ko-KR" sz="4400" b="1" dirty="0">
                <a:solidFill>
                  <a:schemeClr val="bg1"/>
                </a:solidFill>
                <a:latin typeface="Times New Roman" panose="02020603050405020304" pitchFamily="18" charset="0"/>
                <a:ea typeface="HY바다M" panose="02030600000101010101" pitchFamily="18" charset="-127"/>
              </a:rPr>
              <a:t>Model Architecture</a:t>
            </a:r>
          </a:p>
        </p:txBody>
      </p:sp>
      <p:sp>
        <p:nvSpPr>
          <p:cNvPr id="107" name="Rectangle 508">
            <a:extLst>
              <a:ext uri="{FF2B5EF4-FFF2-40B4-BE49-F238E27FC236}">
                <a16:creationId xmlns:a16="http://schemas.microsoft.com/office/drawing/2014/main" id="{13E5EB48-3B49-4230-A3F0-334FFF730DAE}"/>
              </a:ext>
            </a:extLst>
          </p:cNvPr>
          <p:cNvSpPr>
            <a:spLocks noChangeArrowheads="1"/>
          </p:cNvSpPr>
          <p:nvPr/>
        </p:nvSpPr>
        <p:spPr bwMode="auto">
          <a:xfrm>
            <a:off x="14666651" y="26601737"/>
            <a:ext cx="12862350" cy="771623"/>
          </a:xfrm>
          <a:prstGeom prst="rect">
            <a:avLst/>
          </a:prstGeom>
          <a:solidFill>
            <a:srgbClr val="DC2329"/>
          </a:solidFill>
          <a:ln w="28575" algn="ctr">
            <a:noFill/>
            <a:miter lim="800000"/>
            <a:headEnd/>
            <a:tailEnd/>
          </a:ln>
          <a:effectLst/>
        </p:spPr>
        <p:txBody>
          <a:bodyPr wrap="square" lIns="90000" tIns="46800" rIns="90000" bIns="46800" anchor="ctr">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latinLnBrk="1" hangingPunct="1">
              <a:defRPr/>
            </a:pPr>
            <a:r>
              <a:rPr lang="en-US" altLang="ko-KR" sz="4400" b="1" dirty="0">
                <a:solidFill>
                  <a:schemeClr val="bg1"/>
                </a:solidFill>
                <a:latin typeface="Times New Roman" panose="02020603050405020304" pitchFamily="18" charset="0"/>
                <a:ea typeface="HY바다M" panose="02030600000101010101" pitchFamily="18" charset="-127"/>
              </a:rPr>
              <a:t>Discussion &amp; Conclusions</a:t>
            </a:r>
          </a:p>
        </p:txBody>
      </p:sp>
      <p:sp>
        <p:nvSpPr>
          <p:cNvPr id="15" name="Rectangle 3">
            <a:extLst>
              <a:ext uri="{FF2B5EF4-FFF2-40B4-BE49-F238E27FC236}">
                <a16:creationId xmlns:a16="http://schemas.microsoft.com/office/drawing/2014/main" id="{9C79E14F-6739-4903-ADED-E062BCF0C938}"/>
              </a:ext>
            </a:extLst>
          </p:cNvPr>
          <p:cNvSpPr/>
          <p:nvPr/>
        </p:nvSpPr>
        <p:spPr bwMode="auto">
          <a:xfrm>
            <a:off x="5272798" y="619416"/>
            <a:ext cx="17435680" cy="1066831"/>
          </a:xfrm>
          <a:prstGeom prst="rect">
            <a:avLst/>
          </a:prstGeom>
          <a:noFill/>
          <a:ln w="63500" cap="flat" cmpd="sng" algn="ctr">
            <a:solidFill>
              <a:srgbClr val="C00000"/>
            </a:solidFill>
            <a:prstDash val="solid"/>
            <a:round/>
            <a:headEnd type="none" w="med" len="med"/>
            <a:tailEnd type="none" w="med" len="med"/>
          </a:ln>
          <a:effectLst/>
        </p:spPr>
        <p:txBody>
          <a:bodyPr vert="horz" wrap="square" lIns="77070" tIns="38535" rIns="77070" bIns="38535" numCol="1" rtlCol="0" anchor="ctr" anchorCtr="0" compatLnSpc="1">
            <a:prstTxWarp prst="textNoShape">
              <a:avLst/>
            </a:prstTxWarp>
            <a:noAutofit/>
          </a:bodyPr>
          <a:lstStyle/>
          <a:p>
            <a:pPr algn="ctr" defTabSz="770748"/>
            <a:r>
              <a:rPr lang="en-US" altLang="ko-KR" sz="4046" b="1">
                <a:latin typeface="Times New Roman" pitchFamily="48" charset="0"/>
                <a:ea typeface="MS PGothic" pitchFamily="34" charset="-128"/>
              </a:rPr>
              <a:t>KNU-EERC Paper Awards: Undergraduate Poster Competition</a:t>
            </a:r>
            <a:endParaRPr lang="en-US" altLang="ko-KR" sz="4046" b="1" dirty="0">
              <a:latin typeface="Times New Roman" pitchFamily="48" charset="0"/>
              <a:ea typeface="MS PGothic" pitchFamily="34" charset="-128"/>
            </a:endParaRPr>
          </a:p>
        </p:txBody>
      </p:sp>
      <p:sp>
        <p:nvSpPr>
          <p:cNvPr id="18" name="Rectangle 9">
            <a:extLst>
              <a:ext uri="{FF2B5EF4-FFF2-40B4-BE49-F238E27FC236}">
                <a16:creationId xmlns:a16="http://schemas.microsoft.com/office/drawing/2014/main" id="{62505096-B318-4438-88C6-52F0CBB7AC57}"/>
              </a:ext>
            </a:extLst>
          </p:cNvPr>
          <p:cNvSpPr>
            <a:spLocks noChangeArrowheads="1"/>
          </p:cNvSpPr>
          <p:nvPr/>
        </p:nvSpPr>
        <p:spPr bwMode="auto">
          <a:xfrm>
            <a:off x="476253" y="41003537"/>
            <a:ext cx="27052751" cy="525401"/>
          </a:xfrm>
          <a:prstGeom prst="rect">
            <a:avLst/>
          </a:prstGeom>
          <a:solidFill>
            <a:srgbClr val="DC2329"/>
          </a:solidFill>
          <a:ln w="28575" algn="ctr">
            <a:noFill/>
            <a:miter lim="800000"/>
            <a:headEnd/>
            <a:tailEnd/>
          </a:ln>
        </p:spPr>
        <p:txBody>
          <a:bodyPr wrap="square" lIns="90000" tIns="46800" rIns="90000" bIns="46800">
            <a:spAutoFit/>
          </a:bodyPr>
          <a:lstStyle>
            <a:lvl1pPr latinLnBrk="1">
              <a:spcBef>
                <a:spcPct val="20000"/>
              </a:spcBef>
              <a:buChar char="•"/>
              <a:defRPr sz="10500">
                <a:solidFill>
                  <a:schemeClr val="tx1"/>
                </a:solidFill>
                <a:latin typeface="Arial" charset="0"/>
                <a:cs typeface="Arial" charset="0"/>
              </a:defRPr>
            </a:lvl1pPr>
            <a:lvl2pPr marL="742950" indent="-285750" latinLnBrk="1">
              <a:spcBef>
                <a:spcPct val="20000"/>
              </a:spcBef>
              <a:buChar char="–"/>
              <a:defRPr sz="9200">
                <a:solidFill>
                  <a:schemeClr val="tx1"/>
                </a:solidFill>
                <a:latin typeface="Arial" charset="0"/>
                <a:cs typeface="Arial" charset="0"/>
              </a:defRPr>
            </a:lvl2pPr>
            <a:lvl3pPr marL="1143000" indent="-228600" latinLnBrk="1">
              <a:spcBef>
                <a:spcPct val="20000"/>
              </a:spcBef>
              <a:buChar char="•"/>
              <a:defRPr sz="7900">
                <a:solidFill>
                  <a:schemeClr val="tx1"/>
                </a:solidFill>
                <a:latin typeface="Arial" charset="0"/>
                <a:cs typeface="Arial" charset="0"/>
              </a:defRPr>
            </a:lvl3pPr>
            <a:lvl4pPr marL="1600200" indent="-228600" latinLnBrk="1">
              <a:spcBef>
                <a:spcPct val="20000"/>
              </a:spcBef>
              <a:buChar char="–"/>
              <a:defRPr sz="6600">
                <a:solidFill>
                  <a:schemeClr val="tx1"/>
                </a:solidFill>
                <a:latin typeface="Arial" charset="0"/>
                <a:cs typeface="Arial" charset="0"/>
              </a:defRPr>
            </a:lvl4pPr>
            <a:lvl5pPr marL="2057400" indent="-228600" latinLnBrk="1">
              <a:spcBef>
                <a:spcPct val="20000"/>
              </a:spcBef>
              <a:buChar char="»"/>
              <a:defRPr sz="6600">
                <a:solidFill>
                  <a:schemeClr val="tx1"/>
                </a:solidFill>
                <a:latin typeface="Arial" charset="0"/>
                <a:cs typeface="Arial" charset="0"/>
              </a:defRPr>
            </a:lvl5pPr>
            <a:lvl6pPr marL="2514600" indent="-228600" fontAlgn="base">
              <a:spcBef>
                <a:spcPct val="20000"/>
              </a:spcBef>
              <a:spcAft>
                <a:spcPct val="0"/>
              </a:spcAft>
              <a:buChar char="»"/>
              <a:defRPr sz="6600">
                <a:solidFill>
                  <a:schemeClr val="tx1"/>
                </a:solidFill>
                <a:latin typeface="Arial" charset="0"/>
                <a:cs typeface="Arial" charset="0"/>
              </a:defRPr>
            </a:lvl6pPr>
            <a:lvl7pPr marL="2971800" indent="-228600" fontAlgn="base">
              <a:spcBef>
                <a:spcPct val="20000"/>
              </a:spcBef>
              <a:spcAft>
                <a:spcPct val="0"/>
              </a:spcAft>
              <a:buChar char="»"/>
              <a:defRPr sz="6600">
                <a:solidFill>
                  <a:schemeClr val="tx1"/>
                </a:solidFill>
                <a:latin typeface="Arial" charset="0"/>
                <a:cs typeface="Arial" charset="0"/>
              </a:defRPr>
            </a:lvl7pPr>
            <a:lvl8pPr marL="3429000" indent="-228600" fontAlgn="base">
              <a:spcBef>
                <a:spcPct val="20000"/>
              </a:spcBef>
              <a:spcAft>
                <a:spcPct val="0"/>
              </a:spcAft>
              <a:buChar char="»"/>
              <a:defRPr sz="6600">
                <a:solidFill>
                  <a:schemeClr val="tx1"/>
                </a:solidFill>
                <a:latin typeface="Arial" charset="0"/>
                <a:cs typeface="Arial" charset="0"/>
              </a:defRPr>
            </a:lvl8pPr>
            <a:lvl9pPr marL="3886200" indent="-228600" fontAlgn="base">
              <a:spcBef>
                <a:spcPct val="20000"/>
              </a:spcBef>
              <a:spcAft>
                <a:spcPct val="0"/>
              </a:spcAft>
              <a:buChar char="»"/>
              <a:defRPr sz="6600">
                <a:solidFill>
                  <a:schemeClr val="tx1"/>
                </a:solidFill>
                <a:latin typeface="Arial" charset="0"/>
                <a:cs typeface="Arial" charset="0"/>
              </a:defRPr>
            </a:lvl9pPr>
          </a:lstStyle>
          <a:p>
            <a:pPr algn="ctr" eaLnBrk="1" hangingPunct="1">
              <a:spcBef>
                <a:spcPct val="0"/>
              </a:spcBef>
              <a:buFontTx/>
              <a:buNone/>
            </a:pPr>
            <a:endParaRPr lang="ko-KR" altLang="en-US" sz="2800" b="1" dirty="0">
              <a:solidFill>
                <a:schemeClr val="bg1"/>
              </a:solidFill>
              <a:latin typeface="Times New Roman" pitchFamily="18" charset="0"/>
            </a:endParaRPr>
          </a:p>
        </p:txBody>
      </p:sp>
      <p:sp>
        <p:nvSpPr>
          <p:cNvPr id="21" name="Text Box 937">
            <a:extLst>
              <a:ext uri="{FF2B5EF4-FFF2-40B4-BE49-F238E27FC236}">
                <a16:creationId xmlns:a16="http://schemas.microsoft.com/office/drawing/2014/main" id="{06661F07-FE19-8D9A-9981-EFAAE37C339B}"/>
              </a:ext>
            </a:extLst>
          </p:cNvPr>
          <p:cNvSpPr txBox="1">
            <a:spLocks noChangeArrowheads="1"/>
          </p:cNvSpPr>
          <p:nvPr/>
        </p:nvSpPr>
        <p:spPr bwMode="auto">
          <a:xfrm>
            <a:off x="665236" y="7076916"/>
            <a:ext cx="12588865" cy="64529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50673" tIns="25337" rIns="50673" bIns="25337" anchor="ctr" anchorCtr="0">
            <a:spAutoFit/>
          </a:bodyPr>
          <a:lstStyle>
            <a:lvl1pPr defTabSz="736600">
              <a:defRPr sz="2400">
                <a:solidFill>
                  <a:schemeClr val="tx1"/>
                </a:solidFill>
                <a:latin typeface="Times New Roman" pitchFamily="18" charset="0"/>
                <a:ea typeface="ＭＳ Ｐゴシック" pitchFamily="34" charset="-128"/>
              </a:defRPr>
            </a:lvl1pPr>
            <a:lvl2pPr marL="742950" indent="-285750" defTabSz="736600">
              <a:defRPr sz="2400">
                <a:solidFill>
                  <a:schemeClr val="tx1"/>
                </a:solidFill>
                <a:latin typeface="Times New Roman" pitchFamily="18" charset="0"/>
                <a:ea typeface="ＭＳ Ｐゴシック" pitchFamily="34" charset="-128"/>
              </a:defRPr>
            </a:lvl2pPr>
            <a:lvl3pPr marL="1143000" indent="-228600" defTabSz="736600">
              <a:defRPr sz="2400">
                <a:solidFill>
                  <a:schemeClr val="tx1"/>
                </a:solidFill>
                <a:latin typeface="Times New Roman" pitchFamily="18" charset="0"/>
                <a:ea typeface="ＭＳ Ｐゴシック" pitchFamily="34" charset="-128"/>
              </a:defRPr>
            </a:lvl3pPr>
            <a:lvl4pPr marL="1600200" indent="-228600" defTabSz="736600">
              <a:defRPr sz="2400">
                <a:solidFill>
                  <a:schemeClr val="tx1"/>
                </a:solidFill>
                <a:latin typeface="Times New Roman" pitchFamily="18" charset="0"/>
                <a:ea typeface="ＭＳ Ｐゴシック" pitchFamily="34" charset="-128"/>
              </a:defRPr>
            </a:lvl4pPr>
            <a:lvl5pPr marL="2057400" indent="-228600" defTabSz="736600">
              <a:defRPr sz="2400">
                <a:solidFill>
                  <a:schemeClr val="tx1"/>
                </a:solidFill>
                <a:latin typeface="Times New Roman" pitchFamily="18" charset="0"/>
                <a:ea typeface="ＭＳ Ｐゴシック" pitchFamily="34" charset="-128"/>
              </a:defRPr>
            </a:lvl5pPr>
            <a:lvl6pPr marL="25146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algn="just" defTabSz="914400" eaLnBrk="1" hangingPunct="1"/>
            <a:r>
              <a:rPr lang="en-US" altLang="zh-CN" sz="3200" dirty="0">
                <a:cs typeface="Times New Roman" panose="02020603050405020304" pitchFamily="18" charset="0"/>
              </a:rPr>
              <a:t>  In the field of deep learning, many studies on sound data processing have been conducted. Most of the studies were natural language processing [1] and text-to-speech [2], but there were few studies on the problem of Musical Instrument Classification (MIC) [3]. Spectrogram is one of the methods for processing sound data. It is a tool for visualizing and grasping sounds or waves and a combination of waveform and spectral features. Through the spectrogram, the sound classification problem can be applied as an image classification problem. The convolutional neural network (CNN) is used to process image data and is well applied to image recognition and classification problems. </a:t>
            </a:r>
          </a:p>
          <a:p>
            <a:pPr algn="just" defTabSz="914400" eaLnBrk="1" hangingPunct="1"/>
            <a:r>
              <a:rPr lang="en-US" altLang="zh-CN" sz="3200" dirty="0">
                <a:cs typeface="Times New Roman" panose="02020603050405020304" pitchFamily="18" charset="0"/>
              </a:rPr>
              <a:t>  In this work, thus, we aim to designed a deep learning model using CNN to solve the MIC problem. We will also discuss the approach of data pre-processing so that processed data can be properly applied to the model.</a:t>
            </a:r>
          </a:p>
        </p:txBody>
      </p:sp>
      <p:sp>
        <p:nvSpPr>
          <p:cNvPr id="31" name="Text Box 937">
            <a:extLst>
              <a:ext uri="{FF2B5EF4-FFF2-40B4-BE49-F238E27FC236}">
                <a16:creationId xmlns:a16="http://schemas.microsoft.com/office/drawing/2014/main" id="{796E900F-C7AA-919C-8C79-D28FF749EBC8}"/>
              </a:ext>
            </a:extLst>
          </p:cNvPr>
          <p:cNvSpPr txBox="1">
            <a:spLocks noChangeArrowheads="1"/>
          </p:cNvSpPr>
          <p:nvPr/>
        </p:nvSpPr>
        <p:spPr bwMode="auto">
          <a:xfrm>
            <a:off x="733655" y="26954429"/>
            <a:ext cx="12588865" cy="44831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50673" tIns="25337" rIns="50673" bIns="25337" anchor="ctr" anchorCtr="0">
            <a:spAutoFit/>
          </a:bodyPr>
          <a:lstStyle>
            <a:lvl1pPr defTabSz="736600">
              <a:defRPr sz="2400">
                <a:solidFill>
                  <a:schemeClr val="tx1"/>
                </a:solidFill>
                <a:latin typeface="Times New Roman" pitchFamily="18" charset="0"/>
                <a:ea typeface="ＭＳ Ｐゴシック" pitchFamily="34" charset="-128"/>
              </a:defRPr>
            </a:lvl1pPr>
            <a:lvl2pPr marL="742950" indent="-285750" defTabSz="736600">
              <a:defRPr sz="2400">
                <a:solidFill>
                  <a:schemeClr val="tx1"/>
                </a:solidFill>
                <a:latin typeface="Times New Roman" pitchFamily="18" charset="0"/>
                <a:ea typeface="ＭＳ Ｐゴシック" pitchFamily="34" charset="-128"/>
              </a:defRPr>
            </a:lvl2pPr>
            <a:lvl3pPr marL="1143000" indent="-228600" defTabSz="736600">
              <a:defRPr sz="2400">
                <a:solidFill>
                  <a:schemeClr val="tx1"/>
                </a:solidFill>
                <a:latin typeface="Times New Roman" pitchFamily="18" charset="0"/>
                <a:ea typeface="ＭＳ Ｐゴシック" pitchFamily="34" charset="-128"/>
              </a:defRPr>
            </a:lvl3pPr>
            <a:lvl4pPr marL="1600200" indent="-228600" defTabSz="736600">
              <a:defRPr sz="2400">
                <a:solidFill>
                  <a:schemeClr val="tx1"/>
                </a:solidFill>
                <a:latin typeface="Times New Roman" pitchFamily="18" charset="0"/>
                <a:ea typeface="ＭＳ Ｐゴシック" pitchFamily="34" charset="-128"/>
              </a:defRPr>
            </a:lvl4pPr>
            <a:lvl5pPr marL="2057400" indent="-228600" defTabSz="736600">
              <a:defRPr sz="2400">
                <a:solidFill>
                  <a:schemeClr val="tx1"/>
                </a:solidFill>
                <a:latin typeface="Times New Roman" pitchFamily="18" charset="0"/>
                <a:ea typeface="ＭＳ Ｐゴシック" pitchFamily="34" charset="-128"/>
              </a:defRPr>
            </a:lvl5pPr>
            <a:lvl6pPr marL="25146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algn="just" defTabSz="914400" eaLnBrk="1" hangingPunct="1"/>
            <a:r>
              <a:rPr lang="en-US" altLang="zh-CN" sz="3200" dirty="0">
                <a:cs typeface="Times New Roman" panose="02020603050405020304" pitchFamily="18" charset="0"/>
              </a:rPr>
              <a:t>  We used a dataset of 28,668 data collected from 577 videos on the web. The dataset consists of a solo and ensemble of 7 instruments (cello, clarinet, drum, flute, piano, viola, violin). As shown in Figure 1, we divided our dataset in ratio of 6:2:2 on random selection basis to train, validate and test each musical instrument model. This ratio reflects not only solo performances of each instrument but also duets with all other instruments. To pass the sound waveform through the CNN model, we preprocessed the data into spectrogram using the constant-Q transform (CQT) [4] as seen in Figure 2.</a:t>
            </a:r>
          </a:p>
        </p:txBody>
      </p:sp>
      <p:graphicFrame>
        <p:nvGraphicFramePr>
          <p:cNvPr id="38" name="차트 37">
            <a:extLst>
              <a:ext uri="{FF2B5EF4-FFF2-40B4-BE49-F238E27FC236}">
                <a16:creationId xmlns:a16="http://schemas.microsoft.com/office/drawing/2014/main" id="{10FEB09C-0FE7-5C96-AB0A-B63D8FA3AF9A}"/>
              </a:ext>
            </a:extLst>
          </p:cNvPr>
          <p:cNvGraphicFramePr/>
          <p:nvPr>
            <p:extLst>
              <p:ext uri="{D42A27DB-BD31-4B8C-83A1-F6EECF244321}">
                <p14:modId xmlns:p14="http://schemas.microsoft.com/office/powerpoint/2010/main" val="4205350919"/>
              </p:ext>
            </p:extLst>
          </p:nvPr>
        </p:nvGraphicFramePr>
        <p:xfrm>
          <a:off x="917782" y="14608969"/>
          <a:ext cx="12014307" cy="5963429"/>
        </p:xfrm>
        <a:graphic>
          <a:graphicData uri="http://schemas.openxmlformats.org/drawingml/2006/chart">
            <c:chart xmlns:c="http://schemas.openxmlformats.org/drawingml/2006/chart" xmlns:r="http://schemas.openxmlformats.org/officeDocument/2006/relationships" r:id="rId4"/>
          </a:graphicData>
        </a:graphic>
      </p:graphicFrame>
      <p:sp>
        <p:nvSpPr>
          <p:cNvPr id="40" name="Text Box 937">
            <a:extLst>
              <a:ext uri="{FF2B5EF4-FFF2-40B4-BE49-F238E27FC236}">
                <a16:creationId xmlns:a16="http://schemas.microsoft.com/office/drawing/2014/main" id="{9E885001-956F-C59B-6E8D-1267156F89B5}"/>
              </a:ext>
            </a:extLst>
          </p:cNvPr>
          <p:cNvSpPr txBox="1">
            <a:spLocks noChangeArrowheads="1"/>
          </p:cNvSpPr>
          <p:nvPr/>
        </p:nvSpPr>
        <p:spPr bwMode="auto">
          <a:xfrm>
            <a:off x="733654" y="20604286"/>
            <a:ext cx="12588865" cy="5436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50673" tIns="25337" rIns="50673" bIns="25337" anchor="ctr" anchorCtr="0">
            <a:spAutoFit/>
          </a:bodyPr>
          <a:lstStyle>
            <a:lvl1pPr defTabSz="736600">
              <a:defRPr sz="2400">
                <a:solidFill>
                  <a:schemeClr val="tx1"/>
                </a:solidFill>
                <a:latin typeface="Times New Roman" pitchFamily="18" charset="0"/>
                <a:ea typeface="ＭＳ Ｐゴシック" pitchFamily="34" charset="-128"/>
              </a:defRPr>
            </a:lvl1pPr>
            <a:lvl2pPr marL="742950" indent="-285750" defTabSz="736600">
              <a:defRPr sz="2400">
                <a:solidFill>
                  <a:schemeClr val="tx1"/>
                </a:solidFill>
                <a:latin typeface="Times New Roman" pitchFamily="18" charset="0"/>
                <a:ea typeface="ＭＳ Ｐゴシック" pitchFamily="34" charset="-128"/>
              </a:defRPr>
            </a:lvl2pPr>
            <a:lvl3pPr marL="1143000" indent="-228600" defTabSz="736600">
              <a:defRPr sz="2400">
                <a:solidFill>
                  <a:schemeClr val="tx1"/>
                </a:solidFill>
                <a:latin typeface="Times New Roman" pitchFamily="18" charset="0"/>
                <a:ea typeface="ＭＳ Ｐゴシック" pitchFamily="34" charset="-128"/>
              </a:defRPr>
            </a:lvl3pPr>
            <a:lvl4pPr marL="1600200" indent="-228600" defTabSz="736600">
              <a:defRPr sz="2400">
                <a:solidFill>
                  <a:schemeClr val="tx1"/>
                </a:solidFill>
                <a:latin typeface="Times New Roman" pitchFamily="18" charset="0"/>
                <a:ea typeface="ＭＳ Ｐゴシック" pitchFamily="34" charset="-128"/>
              </a:defRPr>
            </a:lvl4pPr>
            <a:lvl5pPr marL="2057400" indent="-228600" defTabSz="736600">
              <a:defRPr sz="2400">
                <a:solidFill>
                  <a:schemeClr val="tx1"/>
                </a:solidFill>
                <a:latin typeface="Times New Roman" pitchFamily="18" charset="0"/>
                <a:ea typeface="ＭＳ Ｐゴシック" pitchFamily="34" charset="-128"/>
              </a:defRPr>
            </a:lvl5pPr>
            <a:lvl6pPr marL="25146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algn="ctr" defTabSz="914400" eaLnBrk="1" hangingPunct="1"/>
            <a:r>
              <a:rPr lang="en-US" altLang="zh-CN" sz="3200" b="1" dirty="0">
                <a:cs typeface="Times New Roman" panose="02020603050405020304" pitchFamily="18" charset="0"/>
              </a:rPr>
              <a:t>Figure 1. Dataset ratio of each musical instrument</a:t>
            </a:r>
          </a:p>
        </p:txBody>
      </p:sp>
      <mc:AlternateContent xmlns:mc="http://schemas.openxmlformats.org/markup-compatibility/2006" xmlns:cx1="http://schemas.microsoft.com/office/drawing/2015/9/8/chartex">
        <mc:Choice Requires="cx1">
          <p:graphicFrame>
            <p:nvGraphicFramePr>
              <p:cNvPr id="49" name="차트 48">
                <a:extLst>
                  <a:ext uri="{FF2B5EF4-FFF2-40B4-BE49-F238E27FC236}">
                    <a16:creationId xmlns:a16="http://schemas.microsoft.com/office/drawing/2014/main" id="{640B85C5-9270-8B07-E617-C1A78A8108A8}"/>
                  </a:ext>
                </a:extLst>
              </p:cNvPr>
              <p:cNvGraphicFramePr>
                <a:graphicFrameLocks/>
              </p:cNvGraphicFramePr>
              <p:nvPr>
                <p:extLst>
                  <p:ext uri="{D42A27DB-BD31-4B8C-83A1-F6EECF244321}">
                    <p14:modId xmlns:p14="http://schemas.microsoft.com/office/powerpoint/2010/main" val="1763302675"/>
                  </p:ext>
                </p:extLst>
              </p:nvPr>
            </p:nvGraphicFramePr>
            <p:xfrm>
              <a:off x="14529813" y="11045244"/>
              <a:ext cx="12910418" cy="8579848"/>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49" name="차트 48">
                <a:extLst>
                  <a:ext uri="{FF2B5EF4-FFF2-40B4-BE49-F238E27FC236}">
                    <a16:creationId xmlns:a16="http://schemas.microsoft.com/office/drawing/2014/main" id="{640B85C5-9270-8B07-E617-C1A78A8108A8}"/>
                  </a:ext>
                </a:extLst>
              </p:cNvPr>
              <p:cNvPicPr>
                <a:picLocks noGrp="1" noRot="1" noChangeAspect="1" noMove="1" noResize="1" noEditPoints="1" noAdjustHandles="1" noChangeArrowheads="1" noChangeShapeType="1"/>
              </p:cNvPicPr>
              <p:nvPr/>
            </p:nvPicPr>
            <p:blipFill>
              <a:blip r:embed="rId6"/>
              <a:stretch>
                <a:fillRect/>
              </a:stretch>
            </p:blipFill>
            <p:spPr>
              <a:xfrm>
                <a:off x="14529813" y="11045244"/>
                <a:ext cx="12910418" cy="8579848"/>
              </a:xfrm>
              <a:prstGeom prst="rect">
                <a:avLst/>
              </a:prstGeom>
            </p:spPr>
          </p:pic>
        </mc:Fallback>
      </mc:AlternateContent>
      <p:sp>
        <p:nvSpPr>
          <p:cNvPr id="50" name="Text Box 937">
            <a:extLst>
              <a:ext uri="{FF2B5EF4-FFF2-40B4-BE49-F238E27FC236}">
                <a16:creationId xmlns:a16="http://schemas.microsoft.com/office/drawing/2014/main" id="{FCE2B119-B8F1-1F54-F437-2480E42BE8F6}"/>
              </a:ext>
            </a:extLst>
          </p:cNvPr>
          <p:cNvSpPr txBox="1">
            <a:spLocks noChangeArrowheads="1"/>
          </p:cNvSpPr>
          <p:nvPr/>
        </p:nvSpPr>
        <p:spPr bwMode="auto">
          <a:xfrm>
            <a:off x="14940136" y="19625092"/>
            <a:ext cx="12588865" cy="1036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50673" tIns="25337" rIns="50673" bIns="25337" anchor="ctr" anchorCtr="0">
            <a:spAutoFit/>
          </a:bodyPr>
          <a:lstStyle>
            <a:lvl1pPr defTabSz="736600">
              <a:defRPr sz="2400">
                <a:solidFill>
                  <a:schemeClr val="tx1"/>
                </a:solidFill>
                <a:latin typeface="Times New Roman" pitchFamily="18" charset="0"/>
                <a:ea typeface="ＭＳ Ｐゴシック" pitchFamily="34" charset="-128"/>
              </a:defRPr>
            </a:lvl1pPr>
            <a:lvl2pPr marL="742950" indent="-285750" defTabSz="736600">
              <a:defRPr sz="2400">
                <a:solidFill>
                  <a:schemeClr val="tx1"/>
                </a:solidFill>
                <a:latin typeface="Times New Roman" pitchFamily="18" charset="0"/>
                <a:ea typeface="ＭＳ Ｐゴシック" pitchFamily="34" charset="-128"/>
              </a:defRPr>
            </a:lvl2pPr>
            <a:lvl3pPr marL="1143000" indent="-228600" defTabSz="736600">
              <a:defRPr sz="2400">
                <a:solidFill>
                  <a:schemeClr val="tx1"/>
                </a:solidFill>
                <a:latin typeface="Times New Roman" pitchFamily="18" charset="0"/>
                <a:ea typeface="ＭＳ Ｐゴシック" pitchFamily="34" charset="-128"/>
              </a:defRPr>
            </a:lvl3pPr>
            <a:lvl4pPr marL="1600200" indent="-228600" defTabSz="736600">
              <a:defRPr sz="2400">
                <a:solidFill>
                  <a:schemeClr val="tx1"/>
                </a:solidFill>
                <a:latin typeface="Times New Roman" pitchFamily="18" charset="0"/>
                <a:ea typeface="ＭＳ Ｐゴシック" pitchFamily="34" charset="-128"/>
              </a:defRPr>
            </a:lvl4pPr>
            <a:lvl5pPr marL="2057400" indent="-228600" defTabSz="736600">
              <a:defRPr sz="2400">
                <a:solidFill>
                  <a:schemeClr val="tx1"/>
                </a:solidFill>
                <a:latin typeface="Times New Roman" pitchFamily="18" charset="0"/>
                <a:ea typeface="ＭＳ Ｐゴシック" pitchFamily="34" charset="-128"/>
              </a:defRPr>
            </a:lvl5pPr>
            <a:lvl6pPr marL="25146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algn="ctr" defTabSz="914400" eaLnBrk="1" hangingPunct="1"/>
            <a:r>
              <a:rPr lang="en-US" altLang="zh-CN" sz="3200" b="1" dirty="0">
                <a:cs typeface="Times New Roman" panose="02020603050405020304" pitchFamily="18" charset="0"/>
              </a:rPr>
              <a:t>Figure 4. Distribution of classification accuracy for each musical instrument</a:t>
            </a:r>
          </a:p>
        </p:txBody>
      </p:sp>
      <p:sp>
        <p:nvSpPr>
          <p:cNvPr id="51" name="Text Box 937">
            <a:extLst>
              <a:ext uri="{FF2B5EF4-FFF2-40B4-BE49-F238E27FC236}">
                <a16:creationId xmlns:a16="http://schemas.microsoft.com/office/drawing/2014/main" id="{A93C0E81-D15B-1D23-398F-9153D3F2AEBE}"/>
              </a:ext>
            </a:extLst>
          </p:cNvPr>
          <p:cNvSpPr txBox="1">
            <a:spLocks noChangeArrowheads="1"/>
          </p:cNvSpPr>
          <p:nvPr/>
        </p:nvSpPr>
        <p:spPr bwMode="auto">
          <a:xfrm>
            <a:off x="630504" y="40383726"/>
            <a:ext cx="12588865" cy="5436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50673" tIns="25337" rIns="50673" bIns="25337" anchor="ctr" anchorCtr="0">
            <a:spAutoFit/>
          </a:bodyPr>
          <a:lstStyle>
            <a:lvl1pPr defTabSz="736600">
              <a:defRPr sz="2400">
                <a:solidFill>
                  <a:schemeClr val="tx1"/>
                </a:solidFill>
                <a:latin typeface="Times New Roman" pitchFamily="18" charset="0"/>
                <a:ea typeface="ＭＳ Ｐゴシック" pitchFamily="34" charset="-128"/>
              </a:defRPr>
            </a:lvl1pPr>
            <a:lvl2pPr marL="742950" indent="-285750" defTabSz="736600">
              <a:defRPr sz="2400">
                <a:solidFill>
                  <a:schemeClr val="tx1"/>
                </a:solidFill>
                <a:latin typeface="Times New Roman" pitchFamily="18" charset="0"/>
                <a:ea typeface="ＭＳ Ｐゴシック" pitchFamily="34" charset="-128"/>
              </a:defRPr>
            </a:lvl2pPr>
            <a:lvl3pPr marL="1143000" indent="-228600" defTabSz="736600">
              <a:defRPr sz="2400">
                <a:solidFill>
                  <a:schemeClr val="tx1"/>
                </a:solidFill>
                <a:latin typeface="Times New Roman" pitchFamily="18" charset="0"/>
                <a:ea typeface="ＭＳ Ｐゴシック" pitchFamily="34" charset="-128"/>
              </a:defRPr>
            </a:lvl3pPr>
            <a:lvl4pPr marL="1600200" indent="-228600" defTabSz="736600">
              <a:defRPr sz="2400">
                <a:solidFill>
                  <a:schemeClr val="tx1"/>
                </a:solidFill>
                <a:latin typeface="Times New Roman" pitchFamily="18" charset="0"/>
                <a:ea typeface="ＭＳ Ｐゴシック" pitchFamily="34" charset="-128"/>
              </a:defRPr>
            </a:lvl4pPr>
            <a:lvl5pPr marL="2057400" indent="-228600" defTabSz="736600">
              <a:defRPr sz="2400">
                <a:solidFill>
                  <a:schemeClr val="tx1"/>
                </a:solidFill>
                <a:latin typeface="Times New Roman" pitchFamily="18" charset="0"/>
                <a:ea typeface="ＭＳ Ｐゴシック" pitchFamily="34" charset="-128"/>
              </a:defRPr>
            </a:lvl5pPr>
            <a:lvl6pPr marL="25146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algn="ctr" defTabSz="914400" eaLnBrk="1" hangingPunct="1"/>
            <a:r>
              <a:rPr lang="en-US" altLang="zh-CN" sz="3200" b="1" dirty="0">
                <a:cs typeface="Times New Roman" panose="02020603050405020304" pitchFamily="18" charset="0"/>
              </a:rPr>
              <a:t>Figure 3. Our suggested model architecture</a:t>
            </a:r>
          </a:p>
        </p:txBody>
      </p:sp>
      <p:graphicFrame>
        <p:nvGraphicFramePr>
          <p:cNvPr id="56" name="표 55">
            <a:extLst>
              <a:ext uri="{FF2B5EF4-FFF2-40B4-BE49-F238E27FC236}">
                <a16:creationId xmlns:a16="http://schemas.microsoft.com/office/drawing/2014/main" id="{00858558-D188-0003-80B4-EBE03E2D2D76}"/>
              </a:ext>
            </a:extLst>
          </p:cNvPr>
          <p:cNvGraphicFramePr>
            <a:graphicFrameLocks noGrp="1"/>
          </p:cNvGraphicFramePr>
          <p:nvPr>
            <p:extLst>
              <p:ext uri="{D42A27DB-BD31-4B8C-83A1-F6EECF244321}">
                <p14:modId xmlns:p14="http://schemas.microsoft.com/office/powerpoint/2010/main" val="862152385"/>
              </p:ext>
            </p:extLst>
          </p:nvPr>
        </p:nvGraphicFramePr>
        <p:xfrm>
          <a:off x="15231923" y="20979878"/>
          <a:ext cx="11506197" cy="1984928"/>
        </p:xfrm>
        <a:graphic>
          <a:graphicData uri="http://schemas.openxmlformats.org/drawingml/2006/table">
            <a:tbl>
              <a:tblPr>
                <a:tableStyleId>{8EC20E35-A176-4012-BC5E-935CFFF8708E}</a:tableStyleId>
              </a:tblPr>
              <a:tblGrid>
                <a:gridCol w="2183946">
                  <a:extLst>
                    <a:ext uri="{9D8B030D-6E8A-4147-A177-3AD203B41FA5}">
                      <a16:colId xmlns:a16="http://schemas.microsoft.com/office/drawing/2014/main" val="2249053112"/>
                    </a:ext>
                  </a:extLst>
                </a:gridCol>
                <a:gridCol w="1267647">
                  <a:extLst>
                    <a:ext uri="{9D8B030D-6E8A-4147-A177-3AD203B41FA5}">
                      <a16:colId xmlns:a16="http://schemas.microsoft.com/office/drawing/2014/main" val="2056479312"/>
                    </a:ext>
                  </a:extLst>
                </a:gridCol>
                <a:gridCol w="1342434">
                  <a:extLst>
                    <a:ext uri="{9D8B030D-6E8A-4147-A177-3AD203B41FA5}">
                      <a16:colId xmlns:a16="http://schemas.microsoft.com/office/drawing/2014/main" val="1548167041"/>
                    </a:ext>
                  </a:extLst>
                </a:gridCol>
                <a:gridCol w="1342434">
                  <a:extLst>
                    <a:ext uri="{9D8B030D-6E8A-4147-A177-3AD203B41FA5}">
                      <a16:colId xmlns:a16="http://schemas.microsoft.com/office/drawing/2014/main" val="1095629343"/>
                    </a:ext>
                  </a:extLst>
                </a:gridCol>
                <a:gridCol w="1342434">
                  <a:extLst>
                    <a:ext uri="{9D8B030D-6E8A-4147-A177-3AD203B41FA5}">
                      <a16:colId xmlns:a16="http://schemas.microsoft.com/office/drawing/2014/main" val="4208195887"/>
                    </a:ext>
                  </a:extLst>
                </a:gridCol>
                <a:gridCol w="1342434">
                  <a:extLst>
                    <a:ext uri="{9D8B030D-6E8A-4147-A177-3AD203B41FA5}">
                      <a16:colId xmlns:a16="http://schemas.microsoft.com/office/drawing/2014/main" val="4202211299"/>
                    </a:ext>
                  </a:extLst>
                </a:gridCol>
                <a:gridCol w="1342434">
                  <a:extLst>
                    <a:ext uri="{9D8B030D-6E8A-4147-A177-3AD203B41FA5}">
                      <a16:colId xmlns:a16="http://schemas.microsoft.com/office/drawing/2014/main" val="677447797"/>
                    </a:ext>
                  </a:extLst>
                </a:gridCol>
                <a:gridCol w="1342434">
                  <a:extLst>
                    <a:ext uri="{9D8B030D-6E8A-4147-A177-3AD203B41FA5}">
                      <a16:colId xmlns:a16="http://schemas.microsoft.com/office/drawing/2014/main" val="410868510"/>
                    </a:ext>
                  </a:extLst>
                </a:gridCol>
              </a:tblGrid>
              <a:tr h="912796">
                <a:tc>
                  <a:txBody>
                    <a:bodyPr/>
                    <a:lstStyle/>
                    <a:p>
                      <a:pPr algn="ctr" eaLnBrk="0" hangingPunct="0"/>
                      <a:r>
                        <a:rPr lang="en-US" sz="2800" kern="100" dirty="0">
                          <a:effectLst/>
                          <a:latin typeface="Times New Roman" panose="02020603050405020304" pitchFamily="18" charset="0"/>
                          <a:ea typeface="맑은 고딕" panose="020B0503020000020004" pitchFamily="50" charset="-127"/>
                          <a:cs typeface="Times New Roman" panose="02020603050405020304" pitchFamily="18" charset="0"/>
                        </a:rPr>
                        <a:t>Instrument</a:t>
                      </a:r>
                      <a:endParaRPr lang="ko-KR" sz="2800" kern="100" dirty="0">
                        <a:effectLst/>
                        <a:latin typeface="Century" panose="020406040505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lgn="ctr" eaLnBrk="0" hangingPunct="0"/>
                      <a:r>
                        <a:rPr lang="en-US" sz="2800" kern="100" dirty="0">
                          <a:effectLst/>
                          <a:latin typeface="Times New Roman" panose="02020603050405020304" pitchFamily="18" charset="0"/>
                          <a:ea typeface="맑은 고딕" panose="020B0503020000020004" pitchFamily="50" charset="-127"/>
                          <a:cs typeface="Times New Roman" panose="02020603050405020304" pitchFamily="18" charset="0"/>
                        </a:rPr>
                        <a:t>Cello</a:t>
                      </a:r>
                      <a:endParaRPr lang="ko-KR" sz="2800" kern="100" dirty="0">
                        <a:effectLst/>
                        <a:latin typeface="Century" panose="020406040505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lgn="ctr" eaLnBrk="0" hangingPunct="0"/>
                      <a:r>
                        <a:rPr lang="en-US" sz="2800" kern="100">
                          <a:effectLst/>
                          <a:latin typeface="Times New Roman" panose="02020603050405020304" pitchFamily="18" charset="0"/>
                          <a:ea typeface="맑은 고딕" panose="020B0503020000020004" pitchFamily="50" charset="-127"/>
                          <a:cs typeface="Times New Roman" panose="02020603050405020304" pitchFamily="18" charset="0"/>
                        </a:rPr>
                        <a:t>Clarinet</a:t>
                      </a:r>
                      <a:endParaRPr lang="ko-KR" sz="2800" kern="100">
                        <a:effectLst/>
                        <a:latin typeface="Century" panose="020406040505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lgn="ctr" eaLnBrk="0" hangingPunct="0"/>
                      <a:r>
                        <a:rPr lang="en-US" sz="2800" kern="100">
                          <a:effectLst/>
                          <a:latin typeface="Times New Roman" panose="02020603050405020304" pitchFamily="18" charset="0"/>
                          <a:ea typeface="맑은 고딕" panose="020B0503020000020004" pitchFamily="50" charset="-127"/>
                          <a:cs typeface="Times New Roman" panose="02020603050405020304" pitchFamily="18" charset="0"/>
                        </a:rPr>
                        <a:t>Drum</a:t>
                      </a:r>
                      <a:endParaRPr lang="ko-KR" sz="2800" kern="100">
                        <a:effectLst/>
                        <a:latin typeface="Century" panose="020406040505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lgn="ctr" eaLnBrk="0" hangingPunct="0"/>
                      <a:r>
                        <a:rPr lang="en-US" sz="2800" kern="100" dirty="0">
                          <a:effectLst/>
                          <a:latin typeface="Times New Roman" panose="02020603050405020304" pitchFamily="18" charset="0"/>
                          <a:ea typeface="맑은 고딕" panose="020B0503020000020004" pitchFamily="50" charset="-127"/>
                          <a:cs typeface="Times New Roman" panose="02020603050405020304" pitchFamily="18" charset="0"/>
                        </a:rPr>
                        <a:t>Flute</a:t>
                      </a:r>
                      <a:endParaRPr lang="ko-KR" sz="2800" kern="100" dirty="0">
                        <a:effectLst/>
                        <a:latin typeface="Century" panose="020406040505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lgn="ctr" eaLnBrk="0" hangingPunct="0"/>
                      <a:r>
                        <a:rPr lang="en-US" sz="2800" kern="100" dirty="0">
                          <a:effectLst/>
                          <a:latin typeface="Times New Roman" panose="02020603050405020304" pitchFamily="18" charset="0"/>
                          <a:ea typeface="맑은 고딕" panose="020B0503020000020004" pitchFamily="50" charset="-127"/>
                          <a:cs typeface="Times New Roman" panose="02020603050405020304" pitchFamily="18" charset="0"/>
                        </a:rPr>
                        <a:t>Piano</a:t>
                      </a:r>
                      <a:endParaRPr lang="ko-KR" sz="2800" kern="100" dirty="0">
                        <a:effectLst/>
                        <a:latin typeface="Century" panose="020406040505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lgn="ctr" eaLnBrk="0" hangingPunct="0"/>
                      <a:r>
                        <a:rPr lang="en-US" sz="2800" kern="100">
                          <a:effectLst/>
                          <a:latin typeface="Times New Roman" panose="02020603050405020304" pitchFamily="18" charset="0"/>
                          <a:ea typeface="맑은 고딕" panose="020B0503020000020004" pitchFamily="50" charset="-127"/>
                          <a:cs typeface="Times New Roman" panose="02020603050405020304" pitchFamily="18" charset="0"/>
                        </a:rPr>
                        <a:t>Viola</a:t>
                      </a:r>
                      <a:endParaRPr lang="ko-KR" sz="2800" kern="100">
                        <a:effectLst/>
                        <a:latin typeface="Century" panose="020406040505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lgn="ctr" eaLnBrk="0" hangingPunct="0"/>
                      <a:r>
                        <a:rPr lang="en-US" sz="2800" kern="100" dirty="0">
                          <a:effectLst/>
                          <a:latin typeface="Times New Roman" panose="02020603050405020304" pitchFamily="18" charset="0"/>
                          <a:ea typeface="맑은 고딕" panose="020B0503020000020004" pitchFamily="50" charset="-127"/>
                          <a:cs typeface="Times New Roman" panose="02020603050405020304" pitchFamily="18" charset="0"/>
                        </a:rPr>
                        <a:t>Violin</a:t>
                      </a:r>
                      <a:endParaRPr lang="ko-KR" sz="2800" kern="100" dirty="0">
                        <a:effectLst/>
                        <a:latin typeface="Century" panose="02040604050505020304" pitchFamily="18" charset="0"/>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561494791"/>
                  </a:ext>
                </a:extLst>
              </a:tr>
              <a:tr h="1072132">
                <a:tc>
                  <a:txBody>
                    <a:bodyPr/>
                    <a:lstStyle/>
                    <a:p>
                      <a:pPr algn="ctr" eaLnBrk="0" hangingPunct="0"/>
                      <a:r>
                        <a:rPr lang="en-US" sz="2800" kern="100" dirty="0">
                          <a:effectLst/>
                          <a:latin typeface="Times New Roman" panose="02020603050405020304" pitchFamily="18" charset="0"/>
                          <a:ea typeface="맑은 고딕" panose="020B0503020000020004" pitchFamily="50" charset="-127"/>
                          <a:cs typeface="Times New Roman" panose="02020603050405020304" pitchFamily="18" charset="0"/>
                        </a:rPr>
                        <a:t>Best accuracy(%)</a:t>
                      </a:r>
                      <a:endParaRPr lang="ko-KR" sz="2800" kern="100" dirty="0">
                        <a:effectLst/>
                        <a:latin typeface="Century" panose="020406040505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lgn="ctr" eaLnBrk="0" hangingPunct="0"/>
                      <a:r>
                        <a:rPr lang="en-US" sz="2800" kern="100">
                          <a:effectLst/>
                          <a:latin typeface="Times New Roman" panose="02020603050405020304" pitchFamily="18" charset="0"/>
                          <a:ea typeface="맑은 고딕" panose="020B0503020000020004" pitchFamily="50" charset="-127"/>
                          <a:cs typeface="Times New Roman" panose="02020603050405020304" pitchFamily="18" charset="0"/>
                        </a:rPr>
                        <a:t>87.85</a:t>
                      </a:r>
                      <a:endParaRPr lang="ko-KR" sz="2800" kern="100">
                        <a:effectLst/>
                        <a:latin typeface="Century" panose="020406040505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lgn="ctr" eaLnBrk="0" hangingPunct="0"/>
                      <a:r>
                        <a:rPr lang="en-US" sz="2800" kern="100">
                          <a:effectLst/>
                          <a:latin typeface="Times New Roman" panose="02020603050405020304" pitchFamily="18" charset="0"/>
                          <a:ea typeface="맑은 고딕" panose="020B0503020000020004" pitchFamily="50" charset="-127"/>
                          <a:cs typeface="Times New Roman" panose="02020603050405020304" pitchFamily="18" charset="0"/>
                        </a:rPr>
                        <a:t>84.90</a:t>
                      </a:r>
                      <a:endParaRPr lang="ko-KR" sz="2800" kern="100">
                        <a:effectLst/>
                        <a:latin typeface="Century" panose="020406040505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lgn="ctr" eaLnBrk="0" hangingPunct="0"/>
                      <a:r>
                        <a:rPr lang="en-US" sz="2800" kern="100" dirty="0">
                          <a:effectLst/>
                          <a:latin typeface="Times New Roman" panose="02020603050405020304" pitchFamily="18" charset="0"/>
                          <a:ea typeface="맑은 고딕" panose="020B0503020000020004" pitchFamily="50" charset="-127"/>
                          <a:cs typeface="Times New Roman" panose="02020603050405020304" pitchFamily="18" charset="0"/>
                        </a:rPr>
                        <a:t>97.57</a:t>
                      </a:r>
                      <a:endParaRPr lang="ko-KR" sz="2800" kern="100" dirty="0">
                        <a:effectLst/>
                        <a:latin typeface="Century" panose="020406040505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lgn="ctr" eaLnBrk="0" hangingPunct="0"/>
                      <a:r>
                        <a:rPr lang="en-US" sz="2800" kern="100">
                          <a:effectLst/>
                          <a:latin typeface="Times New Roman" panose="02020603050405020304" pitchFamily="18" charset="0"/>
                          <a:ea typeface="맑은 고딕" panose="020B0503020000020004" pitchFamily="50" charset="-127"/>
                          <a:cs typeface="Times New Roman" panose="02020603050405020304" pitchFamily="18" charset="0"/>
                        </a:rPr>
                        <a:t>84.58</a:t>
                      </a:r>
                      <a:endParaRPr lang="ko-KR" sz="2800" kern="100">
                        <a:effectLst/>
                        <a:latin typeface="Century" panose="020406040505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lgn="ctr" eaLnBrk="0" hangingPunct="0"/>
                      <a:r>
                        <a:rPr lang="en-US" sz="2800" kern="100" dirty="0">
                          <a:effectLst/>
                          <a:latin typeface="Times New Roman" panose="02020603050405020304" pitchFamily="18" charset="0"/>
                          <a:ea typeface="맑은 고딕" panose="020B0503020000020004" pitchFamily="50" charset="-127"/>
                          <a:cs typeface="Times New Roman" panose="02020603050405020304" pitchFamily="18" charset="0"/>
                        </a:rPr>
                        <a:t>93.53</a:t>
                      </a:r>
                      <a:endParaRPr lang="ko-KR" sz="2800" kern="100" dirty="0">
                        <a:effectLst/>
                        <a:latin typeface="Century" panose="020406040505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lgn="ctr" eaLnBrk="0" hangingPunct="0"/>
                      <a:r>
                        <a:rPr lang="en-US" sz="2800" kern="100">
                          <a:effectLst/>
                          <a:latin typeface="Times New Roman" panose="02020603050405020304" pitchFamily="18" charset="0"/>
                          <a:ea typeface="맑은 고딕" panose="020B0503020000020004" pitchFamily="50" charset="-127"/>
                          <a:cs typeface="Times New Roman" panose="02020603050405020304" pitchFamily="18" charset="0"/>
                        </a:rPr>
                        <a:t>77.91</a:t>
                      </a:r>
                      <a:endParaRPr lang="ko-KR" sz="2800" kern="100">
                        <a:effectLst/>
                        <a:latin typeface="Century" panose="020406040505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lgn="ctr" eaLnBrk="0" hangingPunct="0"/>
                      <a:r>
                        <a:rPr lang="en-US" sz="2800" kern="100" dirty="0">
                          <a:effectLst/>
                          <a:latin typeface="Times New Roman" panose="02020603050405020304" pitchFamily="18" charset="0"/>
                          <a:ea typeface="맑은 고딕" panose="020B0503020000020004" pitchFamily="50" charset="-127"/>
                          <a:cs typeface="Times New Roman" panose="02020603050405020304" pitchFamily="18" charset="0"/>
                        </a:rPr>
                        <a:t>84.44</a:t>
                      </a:r>
                      <a:endParaRPr lang="ko-KR" sz="2800" kern="100" dirty="0">
                        <a:effectLst/>
                        <a:latin typeface="Century" panose="02040604050505020304" pitchFamily="18" charset="0"/>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3812980852"/>
                  </a:ext>
                </a:extLst>
              </a:tr>
            </a:tbl>
          </a:graphicData>
        </a:graphic>
      </p:graphicFrame>
      <p:sp>
        <p:nvSpPr>
          <p:cNvPr id="2" name="Text Box 937">
            <a:extLst>
              <a:ext uri="{FF2B5EF4-FFF2-40B4-BE49-F238E27FC236}">
                <a16:creationId xmlns:a16="http://schemas.microsoft.com/office/drawing/2014/main" id="{BD8565C4-6434-4D41-6953-856018642EBC}"/>
              </a:ext>
            </a:extLst>
          </p:cNvPr>
          <p:cNvSpPr txBox="1">
            <a:spLocks noChangeArrowheads="1"/>
          </p:cNvSpPr>
          <p:nvPr/>
        </p:nvSpPr>
        <p:spPr bwMode="auto">
          <a:xfrm>
            <a:off x="14803393" y="6335024"/>
            <a:ext cx="12588865" cy="3498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50673" tIns="25337" rIns="50673" bIns="25337" anchor="ctr" anchorCtr="0">
            <a:spAutoFit/>
          </a:bodyPr>
          <a:lstStyle>
            <a:lvl1pPr defTabSz="736600">
              <a:defRPr sz="2400">
                <a:solidFill>
                  <a:schemeClr val="tx1"/>
                </a:solidFill>
                <a:latin typeface="Times New Roman" pitchFamily="18" charset="0"/>
                <a:ea typeface="ＭＳ Ｐゴシック" pitchFamily="34" charset="-128"/>
              </a:defRPr>
            </a:lvl1pPr>
            <a:lvl2pPr marL="742950" indent="-285750" defTabSz="736600">
              <a:defRPr sz="2400">
                <a:solidFill>
                  <a:schemeClr val="tx1"/>
                </a:solidFill>
                <a:latin typeface="Times New Roman" pitchFamily="18" charset="0"/>
                <a:ea typeface="ＭＳ Ｐゴシック" pitchFamily="34" charset="-128"/>
              </a:defRPr>
            </a:lvl2pPr>
            <a:lvl3pPr marL="1143000" indent="-228600" defTabSz="736600">
              <a:defRPr sz="2400">
                <a:solidFill>
                  <a:schemeClr val="tx1"/>
                </a:solidFill>
                <a:latin typeface="Times New Roman" pitchFamily="18" charset="0"/>
                <a:ea typeface="ＭＳ Ｐゴシック" pitchFamily="34" charset="-128"/>
              </a:defRPr>
            </a:lvl3pPr>
            <a:lvl4pPr marL="1600200" indent="-228600" defTabSz="736600">
              <a:defRPr sz="2400">
                <a:solidFill>
                  <a:schemeClr val="tx1"/>
                </a:solidFill>
                <a:latin typeface="Times New Roman" pitchFamily="18" charset="0"/>
                <a:ea typeface="ＭＳ Ｐゴシック" pitchFamily="34" charset="-128"/>
              </a:defRPr>
            </a:lvl4pPr>
            <a:lvl5pPr marL="2057400" indent="-228600" defTabSz="736600">
              <a:defRPr sz="2400">
                <a:solidFill>
                  <a:schemeClr val="tx1"/>
                </a:solidFill>
                <a:latin typeface="Times New Roman" pitchFamily="18" charset="0"/>
                <a:ea typeface="ＭＳ Ｐゴシック" pitchFamily="34" charset="-128"/>
              </a:defRPr>
            </a:lvl5pPr>
            <a:lvl6pPr marL="25146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algn="just" defTabSz="914400" eaLnBrk="1" hangingPunct="1"/>
            <a:r>
              <a:rPr lang="en-US" altLang="zh-CN" sz="3200" dirty="0">
                <a:cs typeface="Times New Roman" panose="02020603050405020304" pitchFamily="18" charset="0"/>
              </a:rPr>
              <a:t>  U-Net [5] is an encoder/decoder CNN architecture with skip connections, which has been used for vocal separation [6]. In Figure 3, we have added </a:t>
            </a:r>
            <a:r>
              <a:rPr lang="en-US" altLang="zh-CN" sz="3200" dirty="0" err="1">
                <a:cs typeface="Times New Roman" panose="02020603050405020304" pitchFamily="18" charset="0"/>
              </a:rPr>
              <a:t>UNet</a:t>
            </a:r>
            <a:r>
              <a:rPr lang="en-US" altLang="zh-CN" sz="3200" dirty="0">
                <a:cs typeface="Times New Roman" panose="02020603050405020304" pitchFamily="18" charset="0"/>
              </a:rPr>
              <a:t>++ [7], which is a redesigned U-Net that has a deeply-supervised encoder/decoder network. We used multi-label classification [8] to distinguish whether each instrument class is present or not. To this end, each model is designed with a binary classification method. Thus, a set of outputs from each model generated the final output.</a:t>
            </a:r>
          </a:p>
        </p:txBody>
      </p:sp>
      <p:sp>
        <p:nvSpPr>
          <p:cNvPr id="3" name="Text Box 937">
            <a:extLst>
              <a:ext uri="{FF2B5EF4-FFF2-40B4-BE49-F238E27FC236}">
                <a16:creationId xmlns:a16="http://schemas.microsoft.com/office/drawing/2014/main" id="{A5FAC0E1-C80B-9A00-7962-A63A0FDD73A9}"/>
              </a:ext>
            </a:extLst>
          </p:cNvPr>
          <p:cNvSpPr txBox="1">
            <a:spLocks noChangeArrowheads="1"/>
          </p:cNvSpPr>
          <p:nvPr/>
        </p:nvSpPr>
        <p:spPr bwMode="auto">
          <a:xfrm>
            <a:off x="14734974" y="27411628"/>
            <a:ext cx="12588865" cy="39907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50673" tIns="25337" rIns="50673" bIns="25337" anchor="ctr" anchorCtr="0">
            <a:spAutoFit/>
          </a:bodyPr>
          <a:lstStyle>
            <a:lvl1pPr defTabSz="736600">
              <a:defRPr sz="2400">
                <a:solidFill>
                  <a:schemeClr val="tx1"/>
                </a:solidFill>
                <a:latin typeface="Times New Roman" pitchFamily="18" charset="0"/>
                <a:ea typeface="ＭＳ Ｐゴシック" pitchFamily="34" charset="-128"/>
              </a:defRPr>
            </a:lvl1pPr>
            <a:lvl2pPr marL="742950" indent="-285750" defTabSz="736600">
              <a:defRPr sz="2400">
                <a:solidFill>
                  <a:schemeClr val="tx1"/>
                </a:solidFill>
                <a:latin typeface="Times New Roman" pitchFamily="18" charset="0"/>
                <a:ea typeface="ＭＳ Ｐゴシック" pitchFamily="34" charset="-128"/>
              </a:defRPr>
            </a:lvl2pPr>
            <a:lvl3pPr marL="1143000" indent="-228600" defTabSz="736600">
              <a:defRPr sz="2400">
                <a:solidFill>
                  <a:schemeClr val="tx1"/>
                </a:solidFill>
                <a:latin typeface="Times New Roman" pitchFamily="18" charset="0"/>
                <a:ea typeface="ＭＳ Ｐゴシック" pitchFamily="34" charset="-128"/>
              </a:defRPr>
            </a:lvl3pPr>
            <a:lvl4pPr marL="1600200" indent="-228600" defTabSz="736600">
              <a:defRPr sz="2400">
                <a:solidFill>
                  <a:schemeClr val="tx1"/>
                </a:solidFill>
                <a:latin typeface="Times New Roman" pitchFamily="18" charset="0"/>
                <a:ea typeface="ＭＳ Ｐゴシック" pitchFamily="34" charset="-128"/>
              </a:defRPr>
            </a:lvl4pPr>
            <a:lvl5pPr marL="2057400" indent="-228600" defTabSz="736600">
              <a:defRPr sz="2400">
                <a:solidFill>
                  <a:schemeClr val="tx1"/>
                </a:solidFill>
                <a:latin typeface="Times New Roman" pitchFamily="18" charset="0"/>
                <a:ea typeface="ＭＳ Ｐゴシック" pitchFamily="34" charset="-128"/>
              </a:defRPr>
            </a:lvl5pPr>
            <a:lvl6pPr marL="25146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algn="just" defTabSz="914400" eaLnBrk="1" hangingPunct="1"/>
            <a:r>
              <a:rPr lang="en-US" altLang="zh-CN" sz="3200" dirty="0">
                <a:cs typeface="Times New Roman" panose="02020603050405020304" pitchFamily="18" charset="0"/>
              </a:rPr>
              <a:t>  We introduce a method to classify musical instrument using convolutional neural network and spectrogram. We observed that the sound range of the instrument affected the classification performance of the model. We expect improved classification performance if the dataset is well organized. In the view of these features, there is a possibility that this sound classification mechanism may be applied not only to musical instruments but also to other subjects. In future work, we would like to investigate further approaches to accurately classify three or more sounds (and possibly even orchestras).</a:t>
            </a:r>
          </a:p>
        </p:txBody>
      </p:sp>
      <p:sp>
        <p:nvSpPr>
          <p:cNvPr id="4" name="Text Box 937">
            <a:extLst>
              <a:ext uri="{FF2B5EF4-FFF2-40B4-BE49-F238E27FC236}">
                <a16:creationId xmlns:a16="http://schemas.microsoft.com/office/drawing/2014/main" id="{014500C1-5848-C3C0-F16E-754AB9910365}"/>
              </a:ext>
            </a:extLst>
          </p:cNvPr>
          <p:cNvSpPr txBox="1">
            <a:spLocks noChangeArrowheads="1"/>
          </p:cNvSpPr>
          <p:nvPr/>
        </p:nvSpPr>
        <p:spPr bwMode="auto">
          <a:xfrm>
            <a:off x="14734974" y="23952783"/>
            <a:ext cx="12588865" cy="25133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50673" tIns="25337" rIns="50673" bIns="25337" anchor="ctr" anchorCtr="0">
            <a:spAutoFit/>
          </a:bodyPr>
          <a:lstStyle>
            <a:lvl1pPr defTabSz="736600">
              <a:defRPr sz="2400">
                <a:solidFill>
                  <a:schemeClr val="tx1"/>
                </a:solidFill>
                <a:latin typeface="Times New Roman" pitchFamily="18" charset="0"/>
                <a:ea typeface="ＭＳ Ｐゴシック" pitchFamily="34" charset="-128"/>
              </a:defRPr>
            </a:lvl1pPr>
            <a:lvl2pPr marL="742950" indent="-285750" defTabSz="736600">
              <a:defRPr sz="2400">
                <a:solidFill>
                  <a:schemeClr val="tx1"/>
                </a:solidFill>
                <a:latin typeface="Times New Roman" pitchFamily="18" charset="0"/>
                <a:ea typeface="ＭＳ Ｐゴシック" pitchFamily="34" charset="-128"/>
              </a:defRPr>
            </a:lvl2pPr>
            <a:lvl3pPr marL="1143000" indent="-228600" defTabSz="736600">
              <a:defRPr sz="2400">
                <a:solidFill>
                  <a:schemeClr val="tx1"/>
                </a:solidFill>
                <a:latin typeface="Times New Roman" pitchFamily="18" charset="0"/>
                <a:ea typeface="ＭＳ Ｐゴシック" pitchFamily="34" charset="-128"/>
              </a:defRPr>
            </a:lvl3pPr>
            <a:lvl4pPr marL="1600200" indent="-228600" defTabSz="736600">
              <a:defRPr sz="2400">
                <a:solidFill>
                  <a:schemeClr val="tx1"/>
                </a:solidFill>
                <a:latin typeface="Times New Roman" pitchFamily="18" charset="0"/>
                <a:ea typeface="ＭＳ Ｐゴシック" pitchFamily="34" charset="-128"/>
              </a:defRPr>
            </a:lvl4pPr>
            <a:lvl5pPr marL="2057400" indent="-228600" defTabSz="736600">
              <a:defRPr sz="2400">
                <a:solidFill>
                  <a:schemeClr val="tx1"/>
                </a:solidFill>
                <a:latin typeface="Times New Roman" pitchFamily="18" charset="0"/>
                <a:ea typeface="ＭＳ Ｐゴシック" pitchFamily="34" charset="-128"/>
              </a:defRPr>
            </a:lvl5pPr>
            <a:lvl6pPr marL="25146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algn="just" defTabSz="914400" eaLnBrk="1" hangingPunct="1"/>
            <a:r>
              <a:rPr lang="en-US" altLang="zh-CN" sz="3200" dirty="0">
                <a:cs typeface="Times New Roman" panose="02020603050405020304" pitchFamily="18" charset="0"/>
              </a:rPr>
              <a:t>  As seen in Figure 4, the results show reasonably high classification accuracies for each musical instrument. Even if it passes the same model, the accuracy varies from instrument to instrument. However, low accuracy for three or more ensembles also appears compared with significantly higher accuracy for solo and duet. </a:t>
            </a:r>
          </a:p>
        </p:txBody>
      </p:sp>
      <p:sp>
        <p:nvSpPr>
          <p:cNvPr id="5" name="Text Box 937">
            <a:extLst>
              <a:ext uri="{FF2B5EF4-FFF2-40B4-BE49-F238E27FC236}">
                <a16:creationId xmlns:a16="http://schemas.microsoft.com/office/drawing/2014/main" id="{50875965-3B6C-DD23-B0A9-BAD57E5BDE6F}"/>
              </a:ext>
            </a:extLst>
          </p:cNvPr>
          <p:cNvSpPr txBox="1">
            <a:spLocks noChangeArrowheads="1"/>
          </p:cNvSpPr>
          <p:nvPr/>
        </p:nvSpPr>
        <p:spPr bwMode="auto">
          <a:xfrm>
            <a:off x="14734974" y="32316737"/>
            <a:ext cx="12588865" cy="85458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50673" tIns="25337" rIns="50673" bIns="25337" anchor="ctr" anchorCtr="0">
            <a:spAutoFit/>
          </a:bodyPr>
          <a:lstStyle>
            <a:lvl1pPr defTabSz="736600">
              <a:defRPr sz="2400">
                <a:solidFill>
                  <a:schemeClr val="tx1"/>
                </a:solidFill>
                <a:latin typeface="Times New Roman" pitchFamily="18" charset="0"/>
                <a:ea typeface="ＭＳ Ｐゴシック" pitchFamily="34" charset="-128"/>
              </a:defRPr>
            </a:lvl1pPr>
            <a:lvl2pPr marL="742950" indent="-285750" defTabSz="736600">
              <a:defRPr sz="2400">
                <a:solidFill>
                  <a:schemeClr val="tx1"/>
                </a:solidFill>
                <a:latin typeface="Times New Roman" pitchFamily="18" charset="0"/>
                <a:ea typeface="ＭＳ Ｐゴシック" pitchFamily="34" charset="-128"/>
              </a:defRPr>
            </a:lvl2pPr>
            <a:lvl3pPr marL="1143000" indent="-228600" defTabSz="736600">
              <a:defRPr sz="2400">
                <a:solidFill>
                  <a:schemeClr val="tx1"/>
                </a:solidFill>
                <a:latin typeface="Times New Roman" pitchFamily="18" charset="0"/>
                <a:ea typeface="ＭＳ Ｐゴシック" pitchFamily="34" charset="-128"/>
              </a:defRPr>
            </a:lvl3pPr>
            <a:lvl4pPr marL="1600200" indent="-228600" defTabSz="736600">
              <a:defRPr sz="2400">
                <a:solidFill>
                  <a:schemeClr val="tx1"/>
                </a:solidFill>
                <a:latin typeface="Times New Roman" pitchFamily="18" charset="0"/>
                <a:ea typeface="ＭＳ Ｐゴシック" pitchFamily="34" charset="-128"/>
              </a:defRPr>
            </a:lvl4pPr>
            <a:lvl5pPr marL="2057400" indent="-228600" defTabSz="736600">
              <a:defRPr sz="2400">
                <a:solidFill>
                  <a:schemeClr val="tx1"/>
                </a:solidFill>
                <a:latin typeface="Times New Roman" pitchFamily="18" charset="0"/>
                <a:ea typeface="ＭＳ Ｐゴシック" pitchFamily="34" charset="-128"/>
              </a:defRPr>
            </a:lvl5pPr>
            <a:lvl6pPr marL="25146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algn="just" defTabSz="914400" eaLnBrk="1" hangingPunct="1"/>
            <a:r>
              <a:rPr lang="en-US" altLang="zh-CN" dirty="0">
                <a:cs typeface="Times New Roman" panose="02020603050405020304" pitchFamily="18" charset="0"/>
              </a:rPr>
              <a:t>[1]	P. Lewis, E. Perez, A. </a:t>
            </a:r>
            <a:r>
              <a:rPr lang="en-US" altLang="zh-CN" dirty="0" err="1">
                <a:cs typeface="Times New Roman" panose="02020603050405020304" pitchFamily="18" charset="0"/>
              </a:rPr>
              <a:t>Piktus</a:t>
            </a:r>
            <a:r>
              <a:rPr lang="en-US" altLang="zh-CN" dirty="0">
                <a:cs typeface="Times New Roman" panose="02020603050405020304" pitchFamily="18" charset="0"/>
              </a:rPr>
              <a:t>, F. </a:t>
            </a:r>
            <a:r>
              <a:rPr lang="en-US" altLang="zh-CN" dirty="0" err="1">
                <a:cs typeface="Times New Roman" panose="02020603050405020304" pitchFamily="18" charset="0"/>
              </a:rPr>
              <a:t>Petroni</a:t>
            </a:r>
            <a:r>
              <a:rPr lang="en-US" altLang="zh-CN" dirty="0">
                <a:cs typeface="Times New Roman" panose="02020603050405020304" pitchFamily="18" charset="0"/>
              </a:rPr>
              <a:t>, V. </a:t>
            </a:r>
            <a:r>
              <a:rPr lang="en-US" altLang="zh-CN" dirty="0" err="1">
                <a:cs typeface="Times New Roman" panose="02020603050405020304" pitchFamily="18" charset="0"/>
              </a:rPr>
              <a:t>Karpukhin</a:t>
            </a:r>
            <a:r>
              <a:rPr lang="en-US" altLang="zh-CN" dirty="0">
                <a:cs typeface="Times New Roman" panose="02020603050405020304" pitchFamily="18" charset="0"/>
              </a:rPr>
              <a:t>, N. Goyal, H. </a:t>
            </a:r>
            <a:r>
              <a:rPr lang="en-US" altLang="zh-CN" dirty="0" err="1">
                <a:cs typeface="Times New Roman" panose="02020603050405020304" pitchFamily="18" charset="0"/>
              </a:rPr>
              <a:t>Küttler</a:t>
            </a:r>
            <a:r>
              <a:rPr lang="en-US" altLang="zh-CN" dirty="0">
                <a:cs typeface="Times New Roman" panose="02020603050405020304" pitchFamily="18" charset="0"/>
              </a:rPr>
              <a:t>, M. Lewis, W.-tau </a:t>
            </a:r>
            <a:r>
              <a:rPr lang="en-US" altLang="zh-CN" dirty="0" err="1">
                <a:cs typeface="Times New Roman" panose="02020603050405020304" pitchFamily="18" charset="0"/>
              </a:rPr>
              <a:t>Yih</a:t>
            </a:r>
            <a:r>
              <a:rPr lang="en-US" altLang="zh-CN" dirty="0">
                <a:cs typeface="Times New Roman" panose="02020603050405020304" pitchFamily="18" charset="0"/>
              </a:rPr>
              <a:t>, T. </a:t>
            </a:r>
            <a:r>
              <a:rPr lang="en-US" altLang="zh-CN" dirty="0" err="1">
                <a:cs typeface="Times New Roman" panose="02020603050405020304" pitchFamily="18" charset="0"/>
              </a:rPr>
              <a:t>Rocktäschel</a:t>
            </a:r>
            <a:r>
              <a:rPr lang="en-US" altLang="zh-CN" dirty="0">
                <a:cs typeface="Times New Roman" panose="02020603050405020304" pitchFamily="18" charset="0"/>
              </a:rPr>
              <a:t>, S. Riedel, and D. </a:t>
            </a:r>
            <a:r>
              <a:rPr lang="en-US" altLang="zh-CN" dirty="0" err="1">
                <a:cs typeface="Times New Roman" panose="02020603050405020304" pitchFamily="18" charset="0"/>
              </a:rPr>
              <a:t>Kiela</a:t>
            </a:r>
            <a:r>
              <a:rPr lang="en-US" altLang="zh-CN" dirty="0">
                <a:cs typeface="Times New Roman" panose="02020603050405020304" pitchFamily="18" charset="0"/>
              </a:rPr>
              <a:t>, “Retrieval-augmented generation for knowledge-intensive NLP tasks,” arXiv.org, 12-Apr-2021.</a:t>
            </a:r>
          </a:p>
          <a:p>
            <a:pPr algn="just" defTabSz="914400" eaLnBrk="1" hangingPunct="1"/>
            <a:r>
              <a:rPr lang="en-US" altLang="zh-CN" dirty="0">
                <a:cs typeface="Times New Roman" panose="02020603050405020304" pitchFamily="18" charset="0"/>
              </a:rPr>
              <a:t>[2]	J. Shen, R. Pang, R. J. Weiss, M. Schuster, N. </a:t>
            </a:r>
            <a:r>
              <a:rPr lang="en-US" altLang="zh-CN" dirty="0" err="1">
                <a:cs typeface="Times New Roman" panose="02020603050405020304" pitchFamily="18" charset="0"/>
              </a:rPr>
              <a:t>Jaitly</a:t>
            </a:r>
            <a:r>
              <a:rPr lang="en-US" altLang="zh-CN" dirty="0">
                <a:cs typeface="Times New Roman" panose="02020603050405020304" pitchFamily="18" charset="0"/>
              </a:rPr>
              <a:t>, Z. Yang, Z. Chen, Y. Zhang, Y. Wang, R. </a:t>
            </a:r>
            <a:r>
              <a:rPr lang="en-US" altLang="zh-CN" dirty="0" err="1">
                <a:cs typeface="Times New Roman" panose="02020603050405020304" pitchFamily="18" charset="0"/>
              </a:rPr>
              <a:t>Skerrv</a:t>
            </a:r>
            <a:r>
              <a:rPr lang="en-US" altLang="zh-CN" dirty="0">
                <a:cs typeface="Times New Roman" panose="02020603050405020304" pitchFamily="18" charset="0"/>
              </a:rPr>
              <a:t>-Ryan, R. A. </a:t>
            </a:r>
            <a:r>
              <a:rPr lang="en-US" altLang="zh-CN" dirty="0" err="1">
                <a:cs typeface="Times New Roman" panose="02020603050405020304" pitchFamily="18" charset="0"/>
              </a:rPr>
              <a:t>Saurous</a:t>
            </a:r>
            <a:r>
              <a:rPr lang="en-US" altLang="zh-CN" dirty="0">
                <a:cs typeface="Times New Roman" panose="02020603050405020304" pitchFamily="18" charset="0"/>
              </a:rPr>
              <a:t>, Y. </a:t>
            </a:r>
            <a:r>
              <a:rPr lang="en-US" altLang="zh-CN" dirty="0" err="1">
                <a:cs typeface="Times New Roman" panose="02020603050405020304" pitchFamily="18" charset="0"/>
              </a:rPr>
              <a:t>Agiomvrgiannakis</a:t>
            </a:r>
            <a:r>
              <a:rPr lang="en-US" altLang="zh-CN" dirty="0">
                <a:cs typeface="Times New Roman" panose="02020603050405020304" pitchFamily="18" charset="0"/>
              </a:rPr>
              <a:t>, and Y. Wu, “Natural TTS synthesis by conditioning </a:t>
            </a:r>
            <a:r>
              <a:rPr lang="en-US" altLang="zh-CN" dirty="0" err="1">
                <a:cs typeface="Times New Roman" panose="02020603050405020304" pitchFamily="18" charset="0"/>
              </a:rPr>
              <a:t>wavenet</a:t>
            </a:r>
            <a:r>
              <a:rPr lang="en-US" altLang="zh-CN" dirty="0">
                <a:cs typeface="Times New Roman" panose="02020603050405020304" pitchFamily="18" charset="0"/>
              </a:rPr>
              <a:t> on Mel Spectrogram predictions,” 2018 IEEE International Conference on Acoustics, Speech and Signal Processing (ICASSP), 2018.</a:t>
            </a:r>
          </a:p>
          <a:p>
            <a:pPr algn="just" defTabSz="914400" eaLnBrk="1" hangingPunct="1"/>
            <a:r>
              <a:rPr lang="en-US" altLang="zh-CN" dirty="0">
                <a:cs typeface="Times New Roman" panose="02020603050405020304" pitchFamily="18" charset="0"/>
              </a:rPr>
              <a:t>[3]	K. </a:t>
            </a:r>
            <a:r>
              <a:rPr lang="en-US" altLang="zh-CN" dirty="0" err="1">
                <a:cs typeface="Times New Roman" panose="02020603050405020304" pitchFamily="18" charset="0"/>
              </a:rPr>
              <a:t>Racharla</a:t>
            </a:r>
            <a:r>
              <a:rPr lang="en-US" altLang="zh-CN" dirty="0">
                <a:cs typeface="Times New Roman" panose="02020603050405020304" pitchFamily="18" charset="0"/>
              </a:rPr>
              <a:t>, V. Kumar, C. B. Jayant, A. </a:t>
            </a:r>
            <a:r>
              <a:rPr lang="en-US" altLang="zh-CN" dirty="0" err="1">
                <a:cs typeface="Times New Roman" panose="02020603050405020304" pitchFamily="18" charset="0"/>
              </a:rPr>
              <a:t>Khairkar</a:t>
            </a:r>
            <a:r>
              <a:rPr lang="en-US" altLang="zh-CN" dirty="0">
                <a:cs typeface="Times New Roman" panose="02020603050405020304" pitchFamily="18" charset="0"/>
              </a:rPr>
              <a:t>, and P. Harish, “Predominant musical instrument classification based on spectral features,” 2020 7th International Conference on Signal Processing and Integrated Networks (SPIN), 2020.</a:t>
            </a:r>
          </a:p>
          <a:p>
            <a:pPr algn="just" defTabSz="914400" eaLnBrk="1" hangingPunct="1"/>
            <a:r>
              <a:rPr lang="en-US" altLang="zh-CN" dirty="0">
                <a:cs typeface="Times New Roman" panose="02020603050405020304" pitchFamily="18" charset="0"/>
              </a:rPr>
              <a:t>[4]	K. W. Cheuk, K. </a:t>
            </a:r>
            <a:r>
              <a:rPr lang="en-US" altLang="zh-CN" dirty="0" err="1">
                <a:cs typeface="Times New Roman" panose="02020603050405020304" pitchFamily="18" charset="0"/>
              </a:rPr>
              <a:t>Agres</a:t>
            </a:r>
            <a:r>
              <a:rPr lang="en-US" altLang="zh-CN" dirty="0">
                <a:cs typeface="Times New Roman" panose="02020603050405020304" pitchFamily="18" charset="0"/>
              </a:rPr>
              <a:t>, and D. </a:t>
            </a:r>
            <a:r>
              <a:rPr lang="en-US" altLang="zh-CN" dirty="0" err="1">
                <a:cs typeface="Times New Roman" panose="02020603050405020304" pitchFamily="18" charset="0"/>
              </a:rPr>
              <a:t>Herremans</a:t>
            </a:r>
            <a:r>
              <a:rPr lang="en-US" altLang="zh-CN" dirty="0">
                <a:cs typeface="Times New Roman" panose="02020603050405020304" pitchFamily="18" charset="0"/>
              </a:rPr>
              <a:t>, “The impact of audio input representations on neural network based music transcription,” 2020 International Joint Conference on Neural Networks (IJCNN), 2020.</a:t>
            </a:r>
          </a:p>
          <a:p>
            <a:pPr algn="just" defTabSz="914400" eaLnBrk="1" hangingPunct="1"/>
            <a:r>
              <a:rPr lang="en-US" altLang="zh-CN" dirty="0">
                <a:cs typeface="Times New Roman" panose="02020603050405020304" pitchFamily="18" charset="0"/>
              </a:rPr>
              <a:t>[5]	O. </a:t>
            </a:r>
            <a:r>
              <a:rPr lang="en-US" altLang="zh-CN" dirty="0" err="1">
                <a:cs typeface="Times New Roman" panose="02020603050405020304" pitchFamily="18" charset="0"/>
              </a:rPr>
              <a:t>Ronneberger</a:t>
            </a:r>
            <a:r>
              <a:rPr lang="en-US" altLang="zh-CN" dirty="0">
                <a:cs typeface="Times New Roman" panose="02020603050405020304" pitchFamily="18" charset="0"/>
              </a:rPr>
              <a:t>, P. Fischer, and T. </a:t>
            </a:r>
            <a:r>
              <a:rPr lang="en-US" altLang="zh-CN" dirty="0" err="1">
                <a:cs typeface="Times New Roman" panose="02020603050405020304" pitchFamily="18" charset="0"/>
              </a:rPr>
              <a:t>Brox</a:t>
            </a:r>
            <a:r>
              <a:rPr lang="en-US" altLang="zh-CN" dirty="0">
                <a:cs typeface="Times New Roman" panose="02020603050405020304" pitchFamily="18" charset="0"/>
              </a:rPr>
              <a:t>, “U-Net: Convolutional Networks for Biomedical Image Segmentation,” Lecture Notes in Computer Science, pp. 234–241, 2015.</a:t>
            </a:r>
          </a:p>
          <a:p>
            <a:pPr algn="just" defTabSz="914400" eaLnBrk="1" hangingPunct="1"/>
            <a:r>
              <a:rPr lang="en-US" altLang="zh-CN" dirty="0">
                <a:cs typeface="Times New Roman" panose="02020603050405020304" pitchFamily="18" charset="0"/>
              </a:rPr>
              <a:t>[6]	R. </a:t>
            </a:r>
            <a:r>
              <a:rPr lang="en-US" altLang="zh-CN" dirty="0" err="1">
                <a:cs typeface="Times New Roman" panose="02020603050405020304" pitchFamily="18" charset="0"/>
              </a:rPr>
              <a:t>Hennequin</a:t>
            </a:r>
            <a:r>
              <a:rPr lang="en-US" altLang="zh-CN" dirty="0">
                <a:cs typeface="Times New Roman" panose="02020603050405020304" pitchFamily="18" charset="0"/>
              </a:rPr>
              <a:t>, A. </a:t>
            </a:r>
            <a:r>
              <a:rPr lang="en-US" altLang="zh-CN" dirty="0" err="1">
                <a:cs typeface="Times New Roman" panose="02020603050405020304" pitchFamily="18" charset="0"/>
              </a:rPr>
              <a:t>Khlif</a:t>
            </a:r>
            <a:r>
              <a:rPr lang="en-US" altLang="zh-CN" dirty="0">
                <a:cs typeface="Times New Roman" panose="02020603050405020304" pitchFamily="18" charset="0"/>
              </a:rPr>
              <a:t>, F. </a:t>
            </a:r>
            <a:r>
              <a:rPr lang="en-US" altLang="zh-CN" dirty="0" err="1">
                <a:cs typeface="Times New Roman" panose="02020603050405020304" pitchFamily="18" charset="0"/>
              </a:rPr>
              <a:t>Voituret</a:t>
            </a:r>
            <a:r>
              <a:rPr lang="en-US" altLang="zh-CN" dirty="0">
                <a:cs typeface="Times New Roman" panose="02020603050405020304" pitchFamily="18" charset="0"/>
              </a:rPr>
              <a:t>, and M. </a:t>
            </a:r>
            <a:r>
              <a:rPr lang="en-US" altLang="zh-CN" dirty="0" err="1">
                <a:cs typeface="Times New Roman" panose="02020603050405020304" pitchFamily="18" charset="0"/>
              </a:rPr>
              <a:t>Moussallam</a:t>
            </a:r>
            <a:r>
              <a:rPr lang="en-US" altLang="zh-CN" dirty="0">
                <a:cs typeface="Times New Roman" panose="02020603050405020304" pitchFamily="18" charset="0"/>
              </a:rPr>
              <a:t>, “</a:t>
            </a:r>
            <a:r>
              <a:rPr lang="en-US" altLang="zh-CN" dirty="0" err="1">
                <a:cs typeface="Times New Roman" panose="02020603050405020304" pitchFamily="18" charset="0"/>
              </a:rPr>
              <a:t>Spleeter</a:t>
            </a:r>
            <a:r>
              <a:rPr lang="en-US" altLang="zh-CN" dirty="0">
                <a:cs typeface="Times New Roman" panose="02020603050405020304" pitchFamily="18" charset="0"/>
              </a:rPr>
              <a:t>: A fast and efficient music source separation tool with pre-trained models,” Journal of Open Source Software, vol. 5, no. 50, p. 2154, 2020.</a:t>
            </a:r>
          </a:p>
          <a:p>
            <a:pPr algn="just" defTabSz="914400" eaLnBrk="1" hangingPunct="1"/>
            <a:r>
              <a:rPr lang="en-US" altLang="zh-CN" dirty="0">
                <a:cs typeface="Times New Roman" panose="02020603050405020304" pitchFamily="18" charset="0"/>
              </a:rPr>
              <a:t>[7]	Z. Zhou, M. M. Rahman </a:t>
            </a:r>
            <a:r>
              <a:rPr lang="en-US" altLang="zh-CN" dirty="0" err="1">
                <a:cs typeface="Times New Roman" panose="02020603050405020304" pitchFamily="18" charset="0"/>
              </a:rPr>
              <a:t>Siddiquee</a:t>
            </a:r>
            <a:r>
              <a:rPr lang="en-US" altLang="zh-CN" dirty="0">
                <a:cs typeface="Times New Roman" panose="02020603050405020304" pitchFamily="18" charset="0"/>
              </a:rPr>
              <a:t>, N. </a:t>
            </a:r>
            <a:r>
              <a:rPr lang="en-US" altLang="zh-CN" dirty="0" err="1">
                <a:cs typeface="Times New Roman" panose="02020603050405020304" pitchFamily="18" charset="0"/>
              </a:rPr>
              <a:t>Tajbakhsh</a:t>
            </a:r>
            <a:r>
              <a:rPr lang="en-US" altLang="zh-CN" dirty="0">
                <a:cs typeface="Times New Roman" panose="02020603050405020304" pitchFamily="18" charset="0"/>
              </a:rPr>
              <a:t>, and J. Liang, “</a:t>
            </a:r>
            <a:r>
              <a:rPr lang="en-US" altLang="zh-CN" dirty="0" err="1">
                <a:cs typeface="Times New Roman" panose="02020603050405020304" pitchFamily="18" charset="0"/>
              </a:rPr>
              <a:t>UNet</a:t>
            </a:r>
            <a:r>
              <a:rPr lang="en-US" altLang="zh-CN" dirty="0">
                <a:cs typeface="Times New Roman" panose="02020603050405020304" pitchFamily="18" charset="0"/>
              </a:rPr>
              <a:t>++: A nested U-Net Architecture for Medical Image segmentation,” Deep Learning in Medical Image Analysis and Multimodal Learning for Clinical Decision Support, pp. 3–11, 2018.</a:t>
            </a:r>
          </a:p>
          <a:p>
            <a:pPr algn="just" defTabSz="914400" eaLnBrk="1" hangingPunct="1"/>
            <a:r>
              <a:rPr lang="en-US" altLang="zh-CN" dirty="0">
                <a:cs typeface="Times New Roman" panose="02020603050405020304" pitchFamily="18" charset="0"/>
              </a:rPr>
              <a:t>[8]	J. Read and F. Perez-Cruz, “Deep learning for multi-label classification,” </a:t>
            </a:r>
            <a:r>
              <a:rPr lang="en-US" altLang="zh-CN" dirty="0" err="1">
                <a:cs typeface="Times New Roman" panose="02020603050405020304" pitchFamily="18" charset="0"/>
              </a:rPr>
              <a:t>arXiv</a:t>
            </a:r>
            <a:r>
              <a:rPr lang="en-US" altLang="zh-CN" dirty="0">
                <a:cs typeface="Times New Roman" panose="02020603050405020304" pitchFamily="18" charset="0"/>
              </a:rPr>
              <a:t> preprint arXiv:1502.05988, 2014.</a:t>
            </a:r>
          </a:p>
        </p:txBody>
      </p:sp>
      <p:pic>
        <p:nvPicPr>
          <p:cNvPr id="15211" name="그림 15210">
            <a:extLst>
              <a:ext uri="{FF2B5EF4-FFF2-40B4-BE49-F238E27FC236}">
                <a16:creationId xmlns:a16="http://schemas.microsoft.com/office/drawing/2014/main" id="{4F876690-29BA-6C39-6C0A-3EC27C8901EB}"/>
              </a:ext>
            </a:extLst>
          </p:cNvPr>
          <p:cNvPicPr>
            <a:picLocks noChangeAspect="1"/>
          </p:cNvPicPr>
          <p:nvPr/>
        </p:nvPicPr>
        <p:blipFill rotWithShape="1">
          <a:blip r:embed="rId7">
            <a:extLst>
              <a:ext uri="{28A0092B-C50C-407E-A947-70E740481C1C}">
                <a14:useLocalDpi xmlns:a14="http://schemas.microsoft.com/office/drawing/2010/main" val="0"/>
              </a:ext>
            </a:extLst>
          </a:blip>
          <a:srcRect l="7748" t="12538" r="24891" b="12701"/>
          <a:stretch/>
        </p:blipFill>
        <p:spPr>
          <a:xfrm>
            <a:off x="550699" y="32467288"/>
            <a:ext cx="12819319" cy="8002849"/>
          </a:xfrm>
          <a:prstGeom prst="rect">
            <a:avLst/>
          </a:prstGeom>
        </p:spPr>
      </p:pic>
      <p:grpSp>
        <p:nvGrpSpPr>
          <p:cNvPr id="15217" name="그룹 15216">
            <a:extLst>
              <a:ext uri="{FF2B5EF4-FFF2-40B4-BE49-F238E27FC236}">
                <a16:creationId xmlns:a16="http://schemas.microsoft.com/office/drawing/2014/main" id="{1ECA91D8-3F76-D176-3F33-10DA6D9B3B1F}"/>
              </a:ext>
            </a:extLst>
          </p:cNvPr>
          <p:cNvGrpSpPr/>
          <p:nvPr/>
        </p:nvGrpSpPr>
        <p:grpSpPr>
          <a:xfrm>
            <a:off x="846503" y="21282747"/>
            <a:ext cx="12363165" cy="4916216"/>
            <a:chOff x="2152650" y="21601460"/>
            <a:chExt cx="10229871" cy="4067911"/>
          </a:xfrm>
        </p:grpSpPr>
        <p:pic>
          <p:nvPicPr>
            <p:cNvPr id="15212" name="그림 15211">
              <a:extLst>
                <a:ext uri="{FF2B5EF4-FFF2-40B4-BE49-F238E27FC236}">
                  <a16:creationId xmlns:a16="http://schemas.microsoft.com/office/drawing/2014/main" id="{36A4EFE1-A87B-3DE6-3B6C-8F0503F98F96}"/>
                </a:ext>
              </a:extLst>
            </p:cNvPr>
            <p:cNvPicPr>
              <a:picLocks noChangeAspect="1"/>
            </p:cNvPicPr>
            <p:nvPr/>
          </p:nvPicPr>
          <p:blipFill>
            <a:blip r:embed="rId8"/>
            <a:stretch>
              <a:fillRect/>
            </a:stretch>
          </p:blipFill>
          <p:spPr>
            <a:xfrm>
              <a:off x="2152650" y="21736371"/>
              <a:ext cx="4061895" cy="3933000"/>
            </a:xfrm>
            <a:prstGeom prst="rect">
              <a:avLst/>
            </a:prstGeom>
          </p:spPr>
        </p:pic>
        <p:pic>
          <p:nvPicPr>
            <p:cNvPr id="15213" name="그림 15212">
              <a:extLst>
                <a:ext uri="{FF2B5EF4-FFF2-40B4-BE49-F238E27FC236}">
                  <a16:creationId xmlns:a16="http://schemas.microsoft.com/office/drawing/2014/main" id="{E6ED5A30-3541-05A9-086E-E624F690AB8C}"/>
                </a:ext>
              </a:extLst>
            </p:cNvPr>
            <p:cNvPicPr>
              <a:picLocks noChangeAspect="1"/>
            </p:cNvPicPr>
            <p:nvPr/>
          </p:nvPicPr>
          <p:blipFill rotWithShape="1">
            <a:blip r:embed="rId9"/>
            <a:srcRect l="8401" t="10478" r="8386" b="7652"/>
            <a:stretch/>
          </p:blipFill>
          <p:spPr>
            <a:xfrm>
              <a:off x="7620378" y="21601460"/>
              <a:ext cx="4762143" cy="3999216"/>
            </a:xfrm>
            <a:prstGeom prst="rect">
              <a:avLst/>
            </a:prstGeom>
          </p:spPr>
        </p:pic>
        <p:sp>
          <p:nvSpPr>
            <p:cNvPr id="15215" name="화살표: 줄무늬가 있는 오른쪽 15214">
              <a:extLst>
                <a:ext uri="{FF2B5EF4-FFF2-40B4-BE49-F238E27FC236}">
                  <a16:creationId xmlns:a16="http://schemas.microsoft.com/office/drawing/2014/main" id="{1C2BA264-3483-5381-2CF4-BFEAD618781C}"/>
                </a:ext>
              </a:extLst>
            </p:cNvPr>
            <p:cNvSpPr/>
            <p:nvPr/>
          </p:nvSpPr>
          <p:spPr bwMode="auto">
            <a:xfrm>
              <a:off x="6479346" y="23064599"/>
              <a:ext cx="1097479" cy="946613"/>
            </a:xfrm>
            <a:prstGeom prst="stripedRightArrow">
              <a:avLst>
                <a:gd name="adj1" fmla="val 50000"/>
                <a:gd name="adj2" fmla="val 48616"/>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2400" b="0" i="0" u="none" strike="noStrike" cap="none" normalizeH="0" baseline="0">
                <a:ln>
                  <a:noFill/>
                </a:ln>
                <a:solidFill>
                  <a:schemeClr val="tx1"/>
                </a:solidFill>
                <a:effectLst/>
                <a:latin typeface="Times New Roman" pitchFamily="48" charset="0"/>
                <a:ea typeface="MS PGothic" pitchFamily="34" charset="-128"/>
              </a:endParaRPr>
            </a:p>
          </p:txBody>
        </p:sp>
      </p:grpSp>
      <p:sp>
        <p:nvSpPr>
          <p:cNvPr id="15216" name="Text Box 937">
            <a:extLst>
              <a:ext uri="{FF2B5EF4-FFF2-40B4-BE49-F238E27FC236}">
                <a16:creationId xmlns:a16="http://schemas.microsoft.com/office/drawing/2014/main" id="{5549854D-2FF0-9F70-BC76-6865AF5CDAAC}"/>
              </a:ext>
            </a:extLst>
          </p:cNvPr>
          <p:cNvSpPr txBox="1">
            <a:spLocks noChangeArrowheads="1"/>
          </p:cNvSpPr>
          <p:nvPr/>
        </p:nvSpPr>
        <p:spPr bwMode="auto">
          <a:xfrm>
            <a:off x="733654" y="26247294"/>
            <a:ext cx="12588865" cy="5436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50673" tIns="25337" rIns="50673" bIns="25337" anchor="ctr" anchorCtr="0">
            <a:spAutoFit/>
          </a:bodyPr>
          <a:lstStyle>
            <a:lvl1pPr defTabSz="736600">
              <a:defRPr sz="2400">
                <a:solidFill>
                  <a:schemeClr val="tx1"/>
                </a:solidFill>
                <a:latin typeface="Times New Roman" pitchFamily="18" charset="0"/>
                <a:ea typeface="ＭＳ Ｐゴシック" pitchFamily="34" charset="-128"/>
              </a:defRPr>
            </a:lvl1pPr>
            <a:lvl2pPr marL="742950" indent="-285750" defTabSz="736600">
              <a:defRPr sz="2400">
                <a:solidFill>
                  <a:schemeClr val="tx1"/>
                </a:solidFill>
                <a:latin typeface="Times New Roman" pitchFamily="18" charset="0"/>
                <a:ea typeface="ＭＳ Ｐゴシック" pitchFamily="34" charset="-128"/>
              </a:defRPr>
            </a:lvl2pPr>
            <a:lvl3pPr marL="1143000" indent="-228600" defTabSz="736600">
              <a:defRPr sz="2400">
                <a:solidFill>
                  <a:schemeClr val="tx1"/>
                </a:solidFill>
                <a:latin typeface="Times New Roman" pitchFamily="18" charset="0"/>
                <a:ea typeface="ＭＳ Ｐゴシック" pitchFamily="34" charset="-128"/>
              </a:defRPr>
            </a:lvl3pPr>
            <a:lvl4pPr marL="1600200" indent="-228600" defTabSz="736600">
              <a:defRPr sz="2400">
                <a:solidFill>
                  <a:schemeClr val="tx1"/>
                </a:solidFill>
                <a:latin typeface="Times New Roman" pitchFamily="18" charset="0"/>
                <a:ea typeface="ＭＳ Ｐゴシック" pitchFamily="34" charset="-128"/>
              </a:defRPr>
            </a:lvl4pPr>
            <a:lvl5pPr marL="2057400" indent="-228600" defTabSz="736600">
              <a:defRPr sz="2400">
                <a:solidFill>
                  <a:schemeClr val="tx1"/>
                </a:solidFill>
                <a:latin typeface="Times New Roman" pitchFamily="18" charset="0"/>
                <a:ea typeface="ＭＳ Ｐゴシック" pitchFamily="34" charset="-128"/>
              </a:defRPr>
            </a:lvl5pPr>
            <a:lvl6pPr marL="25146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algn="ctr" defTabSz="914400" eaLnBrk="1" hangingPunct="1"/>
            <a:r>
              <a:rPr lang="en-US" altLang="zh-CN" sz="3200" b="1" dirty="0">
                <a:cs typeface="Times New Roman" panose="02020603050405020304" pitchFamily="18" charset="0"/>
              </a:rPr>
              <a:t>Figure 2. </a:t>
            </a:r>
            <a:r>
              <a:rPr lang="en-US" altLang="zh-CN" sz="3200" b="1" i="1" dirty="0">
                <a:cs typeface="Times New Roman" panose="02020603050405020304" pitchFamily="18" charset="0"/>
              </a:rPr>
              <a:t>Left:</a:t>
            </a:r>
            <a:r>
              <a:rPr lang="en-US" altLang="zh-CN" sz="3200" b="1" dirty="0">
                <a:cs typeface="Times New Roman" panose="02020603050405020304" pitchFamily="18" charset="0"/>
              </a:rPr>
              <a:t> Raw waveform. </a:t>
            </a:r>
            <a:r>
              <a:rPr lang="en-US" altLang="zh-CN" sz="3200" b="1" i="1" dirty="0">
                <a:cs typeface="Times New Roman" panose="02020603050405020304" pitchFamily="18" charset="0"/>
              </a:rPr>
              <a:t>Right:</a:t>
            </a:r>
            <a:r>
              <a:rPr lang="en-US" altLang="zh-CN" sz="3200" b="1" dirty="0">
                <a:cs typeface="Times New Roman" panose="02020603050405020304" pitchFamily="18" charset="0"/>
              </a:rPr>
              <a:t> Constant-Q power spectrum</a:t>
            </a:r>
          </a:p>
        </p:txBody>
      </p:sp>
      <p:sp>
        <p:nvSpPr>
          <p:cNvPr id="15218" name="Text Box 937">
            <a:extLst>
              <a:ext uri="{FF2B5EF4-FFF2-40B4-BE49-F238E27FC236}">
                <a16:creationId xmlns:a16="http://schemas.microsoft.com/office/drawing/2014/main" id="{1ED3465F-1202-06B3-52A3-8482C8BE182D}"/>
              </a:ext>
            </a:extLst>
          </p:cNvPr>
          <p:cNvSpPr txBox="1">
            <a:spLocks noChangeArrowheads="1"/>
          </p:cNvSpPr>
          <p:nvPr/>
        </p:nvSpPr>
        <p:spPr bwMode="auto">
          <a:xfrm>
            <a:off x="14803392" y="23106350"/>
            <a:ext cx="12588865" cy="5436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50673" tIns="25337" rIns="50673" bIns="25337" anchor="ctr" anchorCtr="0">
            <a:spAutoFit/>
          </a:bodyPr>
          <a:lstStyle>
            <a:lvl1pPr defTabSz="736600">
              <a:defRPr sz="2400">
                <a:solidFill>
                  <a:schemeClr val="tx1"/>
                </a:solidFill>
                <a:latin typeface="Times New Roman" pitchFamily="18" charset="0"/>
                <a:ea typeface="ＭＳ Ｐゴシック" pitchFamily="34" charset="-128"/>
              </a:defRPr>
            </a:lvl1pPr>
            <a:lvl2pPr marL="742950" indent="-285750" defTabSz="736600">
              <a:defRPr sz="2400">
                <a:solidFill>
                  <a:schemeClr val="tx1"/>
                </a:solidFill>
                <a:latin typeface="Times New Roman" pitchFamily="18" charset="0"/>
                <a:ea typeface="ＭＳ Ｐゴシック" pitchFamily="34" charset="-128"/>
              </a:defRPr>
            </a:lvl2pPr>
            <a:lvl3pPr marL="1143000" indent="-228600" defTabSz="736600">
              <a:defRPr sz="2400">
                <a:solidFill>
                  <a:schemeClr val="tx1"/>
                </a:solidFill>
                <a:latin typeface="Times New Roman" pitchFamily="18" charset="0"/>
                <a:ea typeface="ＭＳ Ｐゴシック" pitchFamily="34" charset="-128"/>
              </a:defRPr>
            </a:lvl3pPr>
            <a:lvl4pPr marL="1600200" indent="-228600" defTabSz="736600">
              <a:defRPr sz="2400">
                <a:solidFill>
                  <a:schemeClr val="tx1"/>
                </a:solidFill>
                <a:latin typeface="Times New Roman" pitchFamily="18" charset="0"/>
                <a:ea typeface="ＭＳ Ｐゴシック" pitchFamily="34" charset="-128"/>
              </a:defRPr>
            </a:lvl4pPr>
            <a:lvl5pPr marL="2057400" indent="-228600" defTabSz="736600">
              <a:defRPr sz="2400">
                <a:solidFill>
                  <a:schemeClr val="tx1"/>
                </a:solidFill>
                <a:latin typeface="Times New Roman" pitchFamily="18" charset="0"/>
                <a:ea typeface="ＭＳ Ｐゴシック" pitchFamily="34" charset="-128"/>
              </a:defRPr>
            </a:lvl5pPr>
            <a:lvl6pPr marL="25146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defTabSz="736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algn="ctr" defTabSz="914400" eaLnBrk="1" hangingPunct="1"/>
            <a:r>
              <a:rPr lang="en-US" altLang="zh-CN" sz="3200" b="1" dirty="0">
                <a:cs typeface="Times New Roman" panose="02020603050405020304" pitchFamily="18" charset="0"/>
              </a:rPr>
              <a:t>Table 1. Best classification accuracy of each musical instrument</a:t>
            </a:r>
          </a:p>
        </p:txBody>
      </p:sp>
      <p:pic>
        <p:nvPicPr>
          <p:cNvPr id="1026" name="Picture 2" descr="logo">
            <a:extLst>
              <a:ext uri="{FF2B5EF4-FFF2-40B4-BE49-F238E27FC236}">
                <a16:creationId xmlns:a16="http://schemas.microsoft.com/office/drawing/2014/main" id="{C2172407-7B39-4BE1-A63B-292824245024}"/>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1673693" y="2412592"/>
            <a:ext cx="5647073" cy="2064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228249"/>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Osaka"/>
        <a:cs typeface=""/>
      </a:majorFont>
      <a:minorFont>
        <a:latin typeface="Arial"/>
        <a:ea typeface="Osak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48"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48" charset="0"/>
            <a:ea typeface="MS PGothic" pitchFamily="3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ATFWW2:Applications:Microsoft Office 2004:Templates:Presentations:Designs:Blank Presentation</Template>
  <TotalTime>42066</TotalTime>
  <Words>1093</Words>
  <Application>Microsoft Office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vt:i4>
      </vt:variant>
    </vt:vector>
  </HeadingPairs>
  <TitlesOfParts>
    <vt:vector size="15" baseType="lpstr">
      <vt:lpstr>HY바다M</vt:lpstr>
      <vt:lpstr>MS Mincho</vt:lpstr>
      <vt:lpstr>MS PGothic</vt:lpstr>
      <vt:lpstr>MS PGothic</vt:lpstr>
      <vt:lpstr>Osaka</vt:lpstr>
      <vt:lpstr>맑은 고딕</vt:lpstr>
      <vt:lpstr>바탕</vt:lpstr>
      <vt:lpstr>Arial</vt:lpstr>
      <vt:lpstr>Calibri</vt:lpstr>
      <vt:lpstr>Century</vt:lpstr>
      <vt:lpstr>Times</vt:lpstr>
      <vt:lpstr>Times New Roman</vt:lpstr>
      <vt:lpstr>Wingdings</vt:lpstr>
      <vt:lpstr>Blank Presentation</vt:lpstr>
      <vt:lpstr>PowerPoint Presentation</vt:lpstr>
    </vt:vector>
  </TitlesOfParts>
  <Company>Aranee 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Aranee T</dc:creator>
  <cp:lastModifiedBy>Sangtae Ahn</cp:lastModifiedBy>
  <cp:revision>824</cp:revision>
  <cp:lastPrinted>2013-04-17T18:57:35Z</cp:lastPrinted>
  <dcterms:created xsi:type="dcterms:W3CDTF">2011-04-21T23:17:23Z</dcterms:created>
  <dcterms:modified xsi:type="dcterms:W3CDTF">2023-01-05T08:27:31Z</dcterms:modified>
</cp:coreProperties>
</file>