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307" r:id="rId5"/>
    <p:sldId id="309" r:id="rId6"/>
    <p:sldId id="308" r:id="rId7"/>
    <p:sldId id="310" r:id="rId8"/>
    <p:sldId id="311" r:id="rId9"/>
    <p:sldId id="332" r:id="rId10"/>
    <p:sldId id="330" r:id="rId11"/>
    <p:sldId id="286" r:id="rId12"/>
    <p:sldId id="335" r:id="rId13"/>
    <p:sldId id="334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98C1"/>
    <a:srgbClr val="9C7690"/>
    <a:srgbClr val="000000"/>
    <a:srgbClr val="9D7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C3CBE-44C3-4F94-A593-3F73A82B2906}" v="171" dt="2019-10-11T11:59:52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도훈" userId="bbf9819a-11c3-470d-aad1-966bc7ccf54c" providerId="ADAL" clId="{C26C3CBE-44C3-4F94-A593-3F73A82B2906}"/>
    <pc:docChg chg="undo custSel mod addSld delSld modSld sldOrd">
      <pc:chgData name="김도훈" userId="bbf9819a-11c3-470d-aad1-966bc7ccf54c" providerId="ADAL" clId="{C26C3CBE-44C3-4F94-A593-3F73A82B2906}" dt="2019-10-11T12:01:02.148" v="2145" actId="1036"/>
      <pc:docMkLst>
        <pc:docMk/>
      </pc:docMkLst>
      <pc:sldChg chg="modSp">
        <pc:chgData name="김도훈" userId="bbf9819a-11c3-470d-aad1-966bc7ccf54c" providerId="ADAL" clId="{C26C3CBE-44C3-4F94-A593-3F73A82B2906}" dt="2019-10-11T10:49:09.948" v="7" actId="20577"/>
        <pc:sldMkLst>
          <pc:docMk/>
          <pc:sldMk cId="3765063968" sldId="257"/>
        </pc:sldMkLst>
        <pc:spChg chg="mod">
          <ac:chgData name="김도훈" userId="bbf9819a-11c3-470d-aad1-966bc7ccf54c" providerId="ADAL" clId="{C26C3CBE-44C3-4F94-A593-3F73A82B2906}" dt="2019-10-11T10:49:09.948" v="7" actId="20577"/>
          <ac:spMkLst>
            <pc:docMk/>
            <pc:sldMk cId="3765063968" sldId="257"/>
            <ac:spMk id="15" creationId="{757C8C73-30F2-42A2-92A0-F38C28233A41}"/>
          </ac:spMkLst>
        </pc:spChg>
      </pc:sldChg>
      <pc:sldChg chg="del ord">
        <pc:chgData name="김도훈" userId="bbf9819a-11c3-470d-aad1-966bc7ccf54c" providerId="ADAL" clId="{C26C3CBE-44C3-4F94-A593-3F73A82B2906}" dt="2019-10-11T11:12:37.267" v="608" actId="2696"/>
        <pc:sldMkLst>
          <pc:docMk/>
          <pc:sldMk cId="3671894995" sldId="265"/>
        </pc:sldMkLst>
      </pc:sldChg>
      <pc:sldChg chg="addSp delSp modSp mod setBg">
        <pc:chgData name="김도훈" userId="bbf9819a-11c3-470d-aad1-966bc7ccf54c" providerId="ADAL" clId="{C26C3CBE-44C3-4F94-A593-3F73A82B2906}" dt="2019-10-11T11:13:22.248" v="682" actId="20577"/>
        <pc:sldMkLst>
          <pc:docMk/>
          <pc:sldMk cId="338083509" sldId="266"/>
        </pc:sldMkLst>
        <pc:spChg chg="mod ord">
          <ac:chgData name="김도훈" userId="bbf9819a-11c3-470d-aad1-966bc7ccf54c" providerId="ADAL" clId="{C26C3CBE-44C3-4F94-A593-3F73A82B2906}" dt="2019-10-11T11:08:13.124" v="574" actId="26606"/>
          <ac:spMkLst>
            <pc:docMk/>
            <pc:sldMk cId="338083509" sldId="266"/>
            <ac:spMk id="5" creationId="{F7324DA2-4B6B-41F0-890C-4CF1C5367BDF}"/>
          </ac:spMkLst>
        </pc:spChg>
        <pc:spChg chg="mod">
          <ac:chgData name="김도훈" userId="bbf9819a-11c3-470d-aad1-966bc7ccf54c" providerId="ADAL" clId="{C26C3CBE-44C3-4F94-A593-3F73A82B2906}" dt="2019-10-11T11:08:13.124" v="574" actId="26606"/>
          <ac:spMkLst>
            <pc:docMk/>
            <pc:sldMk cId="338083509" sldId="266"/>
            <ac:spMk id="8" creationId="{B65B5420-3DCF-4A0C-A461-850BF545D096}"/>
          </ac:spMkLst>
        </pc:spChg>
        <pc:spChg chg="mod ord">
          <ac:chgData name="김도훈" userId="bbf9819a-11c3-470d-aad1-966bc7ccf54c" providerId="ADAL" clId="{C26C3CBE-44C3-4F94-A593-3F73A82B2906}" dt="2019-10-11T11:13:22.248" v="682" actId="20577"/>
          <ac:spMkLst>
            <pc:docMk/>
            <pc:sldMk cId="338083509" sldId="266"/>
            <ac:spMk id="10" creationId="{FBF915D2-012E-47AB-9BE3-106E7B0745DE}"/>
          </ac:spMkLst>
        </pc:spChg>
        <pc:spChg chg="add del">
          <ac:chgData name="김도훈" userId="bbf9819a-11c3-470d-aad1-966bc7ccf54c" providerId="ADAL" clId="{C26C3CBE-44C3-4F94-A593-3F73A82B2906}" dt="2019-10-11T11:06:37.107" v="550" actId="26606"/>
          <ac:spMkLst>
            <pc:docMk/>
            <pc:sldMk cId="338083509" sldId="266"/>
            <ac:spMk id="15" creationId="{569C1A01-6FB5-43CE-ADCC-936728ACAC0D}"/>
          </ac:spMkLst>
        </pc:spChg>
        <pc:spChg chg="add">
          <ac:chgData name="김도훈" userId="bbf9819a-11c3-470d-aad1-966bc7ccf54c" providerId="ADAL" clId="{C26C3CBE-44C3-4F94-A593-3F73A82B2906}" dt="2019-10-11T11:08:13.124" v="574" actId="26606"/>
          <ac:spMkLst>
            <pc:docMk/>
            <pc:sldMk cId="338083509" sldId="266"/>
            <ac:spMk id="16" creationId="{3CD9DF72-87A3-404E-A828-84CBF11A8303}"/>
          </ac:spMkLst>
        </pc:spChg>
        <pc:spChg chg="add del">
          <ac:chgData name="김도훈" userId="bbf9819a-11c3-470d-aad1-966bc7ccf54c" providerId="ADAL" clId="{C26C3CBE-44C3-4F94-A593-3F73A82B2906}" dt="2019-10-11T11:06:28.323" v="538" actId="26606"/>
          <ac:spMkLst>
            <pc:docMk/>
            <pc:sldMk cId="338083509" sldId="266"/>
            <ac:spMk id="17" creationId="{3CD9DF72-87A3-404E-A828-84CBF11A8303}"/>
          </ac:spMkLst>
        </pc:spChg>
        <pc:spChg chg="add del">
          <ac:chgData name="김도훈" userId="bbf9819a-11c3-470d-aad1-966bc7ccf54c" providerId="ADAL" clId="{C26C3CBE-44C3-4F94-A593-3F73A82B2906}" dt="2019-10-11T11:06:38.227" v="552" actId="26606"/>
          <ac:spMkLst>
            <pc:docMk/>
            <pc:sldMk cId="338083509" sldId="266"/>
            <ac:spMk id="18" creationId="{E862BE82-D00D-42C1-BF16-93AA37870C32}"/>
          </ac:spMkLst>
        </pc:spChg>
        <pc:spChg chg="add del">
          <ac:chgData name="김도훈" userId="bbf9819a-11c3-470d-aad1-966bc7ccf54c" providerId="ADAL" clId="{C26C3CBE-44C3-4F94-A593-3F73A82B2906}" dt="2019-10-11T11:06:38.227" v="552" actId="26606"/>
          <ac:spMkLst>
            <pc:docMk/>
            <pc:sldMk cId="338083509" sldId="266"/>
            <ac:spMk id="20" creationId="{F6D92C2D-1D3D-4974-918C-06579FB354A9}"/>
          </ac:spMkLst>
        </pc:spChg>
        <pc:spChg chg="add del">
          <ac:chgData name="김도훈" userId="bbf9819a-11c3-470d-aad1-966bc7ccf54c" providerId="ADAL" clId="{C26C3CBE-44C3-4F94-A593-3F73A82B2906}" dt="2019-10-11T11:06:30.145" v="540" actId="26606"/>
          <ac:spMkLst>
            <pc:docMk/>
            <pc:sldMk cId="338083509" sldId="266"/>
            <ac:spMk id="21" creationId="{2B1D4F77-A17C-43D7-B7FA-545148E4E93D}"/>
          </ac:spMkLst>
        </pc:spChg>
        <pc:spChg chg="add del">
          <ac:chgData name="김도훈" userId="bbf9819a-11c3-470d-aad1-966bc7ccf54c" providerId="ADAL" clId="{C26C3CBE-44C3-4F94-A593-3F73A82B2906}" dt="2019-10-11T11:06:31.124" v="542" actId="26606"/>
          <ac:spMkLst>
            <pc:docMk/>
            <pc:sldMk cId="338083509" sldId="266"/>
            <ac:spMk id="23" creationId="{E862BE82-D00D-42C1-BF16-93AA37870C32}"/>
          </ac:spMkLst>
        </pc:spChg>
        <pc:spChg chg="add del">
          <ac:chgData name="김도훈" userId="bbf9819a-11c3-470d-aad1-966bc7ccf54c" providerId="ADAL" clId="{C26C3CBE-44C3-4F94-A593-3F73A82B2906}" dt="2019-10-11T11:06:31.124" v="542" actId="26606"/>
          <ac:spMkLst>
            <pc:docMk/>
            <pc:sldMk cId="338083509" sldId="266"/>
            <ac:spMk id="24" creationId="{F6D92C2D-1D3D-4974-918C-06579FB354A9}"/>
          </ac:spMkLst>
        </pc:spChg>
        <pc:spChg chg="add del">
          <ac:chgData name="김도훈" userId="bbf9819a-11c3-470d-aad1-966bc7ccf54c" providerId="ADAL" clId="{C26C3CBE-44C3-4F94-A593-3F73A82B2906}" dt="2019-10-11T11:07:44.853" v="566" actId="26606"/>
          <ac:spMkLst>
            <pc:docMk/>
            <pc:sldMk cId="338083509" sldId="266"/>
            <ac:spMk id="25" creationId="{2B1D4F77-A17C-43D7-B7FA-545148E4E93D}"/>
          </ac:spMkLst>
        </pc:spChg>
        <pc:spChg chg="add del">
          <ac:chgData name="김도훈" userId="bbf9819a-11c3-470d-aad1-966bc7ccf54c" providerId="ADAL" clId="{C26C3CBE-44C3-4F94-A593-3F73A82B2906}" dt="2019-10-11T11:06:35.546" v="546" actId="26606"/>
          <ac:spMkLst>
            <pc:docMk/>
            <pc:sldMk cId="338083509" sldId="266"/>
            <ac:spMk id="28" creationId="{2B1D4F77-A17C-43D7-B7FA-545148E4E93D}"/>
          </ac:spMkLst>
        </pc:spChg>
        <pc:picChg chg="del">
          <ac:chgData name="김도훈" userId="bbf9819a-11c3-470d-aad1-966bc7ccf54c" providerId="ADAL" clId="{C26C3CBE-44C3-4F94-A593-3F73A82B2906}" dt="2019-10-11T11:00:22.611" v="287" actId="478"/>
          <ac:picMkLst>
            <pc:docMk/>
            <pc:sldMk cId="338083509" sldId="266"/>
            <ac:picMk id="2" creationId="{9BA6C872-516B-4B2B-9E46-FD85D14A6A28}"/>
          </ac:picMkLst>
        </pc:picChg>
        <pc:picChg chg="ord">
          <ac:chgData name="김도훈" userId="bbf9819a-11c3-470d-aad1-966bc7ccf54c" providerId="ADAL" clId="{C26C3CBE-44C3-4F94-A593-3F73A82B2906}" dt="2019-10-11T11:08:13.124" v="574" actId="26606"/>
          <ac:picMkLst>
            <pc:docMk/>
            <pc:sldMk cId="338083509" sldId="266"/>
            <ac:picMk id="3" creationId="{9957EF8D-2624-4C04-BFF0-B1C962A055F9}"/>
          </ac:picMkLst>
        </pc:picChg>
        <pc:picChg chg="add del mod ord">
          <ac:chgData name="김도훈" userId="bbf9819a-11c3-470d-aad1-966bc7ccf54c" providerId="ADAL" clId="{C26C3CBE-44C3-4F94-A593-3F73A82B2906}" dt="2019-10-11T11:08:03.893" v="571"/>
          <ac:picMkLst>
            <pc:docMk/>
            <pc:sldMk cId="338083509" sldId="266"/>
            <ac:picMk id="4" creationId="{4ADDF4B5-F460-4C6F-8960-D488ACB276C7}"/>
          </ac:picMkLst>
        </pc:picChg>
        <pc:picChg chg="add mod ord">
          <ac:chgData name="김도훈" userId="bbf9819a-11c3-470d-aad1-966bc7ccf54c" providerId="ADAL" clId="{C26C3CBE-44C3-4F94-A593-3F73A82B2906}" dt="2019-10-11T11:08:22.427" v="577" actId="27614"/>
          <ac:picMkLst>
            <pc:docMk/>
            <pc:sldMk cId="338083509" sldId="266"/>
            <ac:picMk id="6" creationId="{A441CDA6-B912-4050-A28D-DFCE7C7F515B}"/>
          </ac:picMkLst>
        </pc:picChg>
        <pc:picChg chg="mod ord">
          <ac:chgData name="김도훈" userId="bbf9819a-11c3-470d-aad1-966bc7ccf54c" providerId="ADAL" clId="{C26C3CBE-44C3-4F94-A593-3F73A82B2906}" dt="2019-10-11T11:08:22.427" v="576" actId="27614"/>
          <ac:picMkLst>
            <pc:docMk/>
            <pc:sldMk cId="338083509" sldId="266"/>
            <ac:picMk id="12" creationId="{6701D5F6-53DA-4E4D-9A04-998C1A414C82}"/>
          </ac:picMkLst>
        </pc:picChg>
        <pc:picChg chg="add del">
          <ac:chgData name="김도훈" userId="bbf9819a-11c3-470d-aad1-966bc7ccf54c" providerId="ADAL" clId="{C26C3CBE-44C3-4F94-A593-3F73A82B2906}" dt="2019-10-11T11:06:37.107" v="550" actId="26606"/>
          <ac:picMkLst>
            <pc:docMk/>
            <pc:sldMk cId="338083509" sldId="266"/>
            <ac:picMk id="14" creationId="{EE09A529-E47C-4634-BB98-0A9526C372B4}"/>
          </ac:picMkLst>
        </pc:picChg>
        <pc:picChg chg="add del">
          <ac:chgData name="김도훈" userId="bbf9819a-11c3-470d-aad1-966bc7ccf54c" providerId="ADAL" clId="{C26C3CBE-44C3-4F94-A593-3F73A82B2906}" dt="2019-10-11T11:06:39.770" v="554" actId="26606"/>
          <ac:picMkLst>
            <pc:docMk/>
            <pc:sldMk cId="338083509" sldId="266"/>
            <ac:picMk id="22" creationId="{54DDEBDD-D8BD-41A6-8A0D-B00E3768B0F9}"/>
          </ac:picMkLst>
        </pc:picChg>
        <pc:picChg chg="add del">
          <ac:chgData name="김도훈" userId="bbf9819a-11c3-470d-aad1-966bc7ccf54c" providerId="ADAL" clId="{C26C3CBE-44C3-4F94-A593-3F73A82B2906}" dt="2019-10-11T11:06:33.373" v="544" actId="26606"/>
          <ac:picMkLst>
            <pc:docMk/>
            <pc:sldMk cId="338083509" sldId="266"/>
            <ac:picMk id="26" creationId="{54DDEBDD-D8BD-41A6-8A0D-B00E3768B0F9}"/>
          </ac:picMkLst>
        </pc:picChg>
        <pc:cxnChg chg="add del">
          <ac:chgData name="김도훈" userId="bbf9819a-11c3-470d-aad1-966bc7ccf54c" providerId="ADAL" clId="{C26C3CBE-44C3-4F94-A593-3F73A82B2906}" dt="2019-10-11T11:06:28.323" v="538" actId="26606"/>
          <ac:cxnSpMkLst>
            <pc:docMk/>
            <pc:sldMk cId="338083509" sldId="266"/>
            <ac:cxnSpMk id="19" creationId="{20E3A342-4D61-4E3F-AF90-1AB42AEB96CC}"/>
          </ac:cxnSpMkLst>
        </pc:cxnChg>
        <pc:cxnChg chg="add">
          <ac:chgData name="김도훈" userId="bbf9819a-11c3-470d-aad1-966bc7ccf54c" providerId="ADAL" clId="{C26C3CBE-44C3-4F94-A593-3F73A82B2906}" dt="2019-10-11T11:08:13.124" v="574" actId="26606"/>
          <ac:cxnSpMkLst>
            <pc:docMk/>
            <pc:sldMk cId="338083509" sldId="266"/>
            <ac:cxnSpMk id="27" creationId="{20E3A342-4D61-4E3F-AF90-1AB42AEB96CC}"/>
          </ac:cxnSpMkLst>
        </pc:cxnChg>
      </pc:sldChg>
      <pc:sldChg chg="addSp delSp modSp add del delAnim modAnim">
        <pc:chgData name="김도훈" userId="bbf9819a-11c3-470d-aad1-966bc7ccf54c" providerId="ADAL" clId="{C26C3CBE-44C3-4F94-A593-3F73A82B2906}" dt="2019-10-11T11:55:14.720" v="2070" actId="1076"/>
        <pc:sldMkLst>
          <pc:docMk/>
          <pc:sldMk cId="3525938753" sldId="286"/>
        </pc:sldMkLst>
        <pc:spChg chg="add del mod">
          <ac:chgData name="김도훈" userId="bbf9819a-11c3-470d-aad1-966bc7ccf54c" providerId="ADAL" clId="{C26C3CBE-44C3-4F94-A593-3F73A82B2906}" dt="2019-10-11T11:53:17.099" v="2050" actId="478"/>
          <ac:spMkLst>
            <pc:docMk/>
            <pc:sldMk cId="3525938753" sldId="286"/>
            <ac:spMk id="2" creationId="{CBDFFE1E-3358-4228-87CD-D5B018229CF0}"/>
          </ac:spMkLst>
        </pc:spChg>
        <pc:spChg chg="mod">
          <ac:chgData name="김도훈" userId="bbf9819a-11c3-470d-aad1-966bc7ccf54c" providerId="ADAL" clId="{C26C3CBE-44C3-4F94-A593-3F73A82B2906}" dt="2019-10-11T11:45:23.036" v="1796" actId="20577"/>
          <ac:spMkLst>
            <pc:docMk/>
            <pc:sldMk cId="3525938753" sldId="286"/>
            <ac:spMk id="6" creationId="{B65B5420-3DCF-4A0C-A461-850BF545D096}"/>
          </ac:spMkLst>
        </pc:spChg>
        <pc:spChg chg="del mod">
          <ac:chgData name="김도훈" userId="bbf9819a-11c3-470d-aad1-966bc7ccf54c" providerId="ADAL" clId="{C26C3CBE-44C3-4F94-A593-3F73A82B2906}" dt="2019-10-11T11:44:48.315" v="1709"/>
          <ac:spMkLst>
            <pc:docMk/>
            <pc:sldMk cId="3525938753" sldId="286"/>
            <ac:spMk id="7" creationId="{5F8257BA-5AAB-4882-8B70-0A57431DD27F}"/>
          </ac:spMkLst>
        </pc:spChg>
        <pc:picChg chg="del mod">
          <ac:chgData name="김도훈" userId="bbf9819a-11c3-470d-aad1-966bc7ccf54c" providerId="ADAL" clId="{C26C3CBE-44C3-4F94-A593-3F73A82B2906}" dt="2019-10-11T11:42:11.828" v="1706" actId="478"/>
          <ac:picMkLst>
            <pc:docMk/>
            <pc:sldMk cId="3525938753" sldId="286"/>
            <ac:picMk id="4" creationId="{CB1580A9-4281-4D9B-8F00-82A5B3DDA2D5}"/>
          </ac:picMkLst>
        </pc:picChg>
        <pc:picChg chg="add mod modCrop">
          <ac:chgData name="김도훈" userId="bbf9819a-11c3-470d-aad1-966bc7ccf54c" providerId="ADAL" clId="{C26C3CBE-44C3-4F94-A593-3F73A82B2906}" dt="2019-10-11T11:55:14.720" v="2070" actId="1076"/>
          <ac:picMkLst>
            <pc:docMk/>
            <pc:sldMk cId="3525938753" sldId="286"/>
            <ac:picMk id="8" creationId="{3B639A23-D997-4076-8DA2-916F55362DEA}"/>
          </ac:picMkLst>
        </pc:picChg>
        <pc:picChg chg="del">
          <ac:chgData name="김도훈" userId="bbf9819a-11c3-470d-aad1-966bc7ccf54c" providerId="ADAL" clId="{C26C3CBE-44C3-4F94-A593-3F73A82B2906}" dt="2019-10-11T11:42:08.494" v="1704" actId="478"/>
          <ac:picMkLst>
            <pc:docMk/>
            <pc:sldMk cId="3525938753" sldId="286"/>
            <ac:picMk id="9" creationId="{2013FC56-CFEB-478A-A012-CD7E8A6333C0}"/>
          </ac:picMkLst>
        </pc:picChg>
        <pc:picChg chg="mod">
          <ac:chgData name="김도훈" userId="bbf9819a-11c3-470d-aad1-966bc7ccf54c" providerId="ADAL" clId="{C26C3CBE-44C3-4F94-A593-3F73A82B2906}" dt="2019-10-11T11:50:36.410" v="2039" actId="1076"/>
          <ac:picMkLst>
            <pc:docMk/>
            <pc:sldMk cId="3525938753" sldId="286"/>
            <ac:picMk id="12" creationId="{6701D5F6-53DA-4E4D-9A04-998C1A414C82}"/>
          </ac:picMkLst>
        </pc:picChg>
      </pc:sldChg>
      <pc:sldChg chg="del">
        <pc:chgData name="김도훈" userId="bbf9819a-11c3-470d-aad1-966bc7ccf54c" providerId="ADAL" clId="{C26C3CBE-44C3-4F94-A593-3F73A82B2906}" dt="2019-10-11T11:14:48.305" v="687" actId="2696"/>
        <pc:sldMkLst>
          <pc:docMk/>
          <pc:sldMk cId="4277474730" sldId="287"/>
        </pc:sldMkLst>
      </pc:sldChg>
      <pc:sldChg chg="del">
        <pc:chgData name="김도훈" userId="bbf9819a-11c3-470d-aad1-966bc7ccf54c" providerId="ADAL" clId="{C26C3CBE-44C3-4F94-A593-3F73A82B2906}" dt="2019-10-11T11:14:48.605" v="688" actId="2696"/>
        <pc:sldMkLst>
          <pc:docMk/>
          <pc:sldMk cId="1954243385" sldId="290"/>
        </pc:sldMkLst>
      </pc:sldChg>
      <pc:sldChg chg="addSp delSp modSp">
        <pc:chgData name="김도훈" userId="bbf9819a-11c3-470d-aad1-966bc7ccf54c" providerId="ADAL" clId="{C26C3CBE-44C3-4F94-A593-3F73A82B2906}" dt="2019-10-11T11:12:04.506" v="606" actId="1076"/>
        <pc:sldMkLst>
          <pc:docMk/>
          <pc:sldMk cId="411903544" sldId="291"/>
        </pc:sldMkLst>
        <pc:spChg chg="add mod">
          <ac:chgData name="김도훈" userId="bbf9819a-11c3-470d-aad1-966bc7ccf54c" providerId="ADAL" clId="{C26C3CBE-44C3-4F94-A593-3F73A82B2906}" dt="2019-10-11T11:12:04.506" v="606" actId="1076"/>
          <ac:spMkLst>
            <pc:docMk/>
            <pc:sldMk cId="411903544" sldId="291"/>
            <ac:spMk id="2" creationId="{06A3EE91-5CE0-408B-8FD5-641A38055714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4" creationId="{00000000-0000-0000-0000-000000000000}"/>
          </ac:spMkLst>
        </pc:spChg>
        <pc:spChg chg="add mod">
          <ac:chgData name="김도훈" userId="bbf9819a-11c3-470d-aad1-966bc7ccf54c" providerId="ADAL" clId="{C26C3CBE-44C3-4F94-A593-3F73A82B2906}" dt="2019-10-11T11:11:56.621" v="605" actId="1076"/>
          <ac:spMkLst>
            <pc:docMk/>
            <pc:sldMk cId="411903544" sldId="291"/>
            <ac:spMk id="7" creationId="{ACCF30A4-112C-4C9B-A575-18EA1A5C9317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9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11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13" creationId="{00000000-0000-0000-0000-000000000000}"/>
          </ac:spMkLst>
        </pc:spChg>
        <pc:spChg chg="add 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14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0:56.607" v="167" actId="478"/>
          <ac:spMkLst>
            <pc:docMk/>
            <pc:sldMk cId="411903544" sldId="291"/>
            <ac:spMk id="15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0:58.586" v="169" actId="478"/>
          <ac:spMkLst>
            <pc:docMk/>
            <pc:sldMk cId="411903544" sldId="291"/>
            <ac:spMk id="16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0:54.575" v="166" actId="478"/>
          <ac:spMkLst>
            <pc:docMk/>
            <pc:sldMk cId="411903544" sldId="291"/>
            <ac:spMk id="17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1:02.454" v="171" actId="478"/>
          <ac:spMkLst>
            <pc:docMk/>
            <pc:sldMk cId="411903544" sldId="291"/>
            <ac:spMk id="18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19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20" creationId="{00000000-0000-0000-0000-000000000000}"/>
          </ac:spMkLst>
        </pc:spChg>
        <pc:spChg chg="del mod">
          <ac:chgData name="김도훈" userId="bbf9819a-11c3-470d-aad1-966bc7ccf54c" providerId="ADAL" clId="{C26C3CBE-44C3-4F94-A593-3F73A82B2906}" dt="2019-10-11T10:51:19.446" v="174" actId="478"/>
          <ac:spMkLst>
            <pc:docMk/>
            <pc:sldMk cId="411903544" sldId="291"/>
            <ac:spMk id="21" creationId="{00000000-0000-0000-0000-000000000000}"/>
          </ac:spMkLst>
        </pc:spChg>
        <pc:spChg chg="add">
          <ac:chgData name="김도훈" userId="bbf9819a-11c3-470d-aad1-966bc7ccf54c" providerId="ADAL" clId="{C26C3CBE-44C3-4F94-A593-3F73A82B2906}" dt="2019-10-11T11:10:39.030" v="589"/>
          <ac:spMkLst>
            <pc:docMk/>
            <pc:sldMk cId="411903544" sldId="291"/>
            <ac:spMk id="22" creationId="{4B315B88-F71D-4502-A9B8-32E49AB51A43}"/>
          </ac:spMkLst>
        </pc:spChg>
        <pc:picChg chg="add del">
          <ac:chgData name="김도훈" userId="bbf9819a-11c3-470d-aad1-966bc7ccf54c" providerId="ADAL" clId="{C26C3CBE-44C3-4F94-A593-3F73A82B2906}" dt="2019-10-11T11:09:46.163" v="579"/>
          <ac:picMkLst>
            <pc:docMk/>
            <pc:sldMk cId="411903544" sldId="291"/>
            <ac:picMk id="6" creationId="{0E1F0A6B-E7AD-453F-A4D4-E67646C1CE69}"/>
          </ac:picMkLst>
        </pc:picChg>
        <pc:picChg chg="add mod">
          <ac:chgData name="김도훈" userId="bbf9819a-11c3-470d-aad1-966bc7ccf54c" providerId="ADAL" clId="{C26C3CBE-44C3-4F94-A593-3F73A82B2906}" dt="2019-10-11T11:10:48.570" v="590" actId="1076"/>
          <ac:picMkLst>
            <pc:docMk/>
            <pc:sldMk cId="411903544" sldId="291"/>
            <ac:picMk id="1026" creationId="{ADA69A8C-D6F2-47B5-8C70-FDBB5D40D560}"/>
          </ac:picMkLst>
        </pc:picChg>
        <pc:picChg chg="add del">
          <ac:chgData name="김도훈" userId="bbf9819a-11c3-470d-aad1-966bc7ccf54c" providerId="ADAL" clId="{C26C3CBE-44C3-4F94-A593-3F73A82B2906}" dt="2019-10-11T11:10:32.926" v="588"/>
          <ac:picMkLst>
            <pc:docMk/>
            <pc:sldMk cId="411903544" sldId="291"/>
            <ac:picMk id="1028" creationId="{4A81A4AB-0A1F-49D1-B164-B7929415FF3A}"/>
          </ac:picMkLst>
        </pc:picChg>
      </pc:sldChg>
      <pc:sldChg chg="add del">
        <pc:chgData name="김도훈" userId="bbf9819a-11c3-470d-aad1-966bc7ccf54c" providerId="ADAL" clId="{C26C3CBE-44C3-4F94-A593-3F73A82B2906}" dt="2019-10-11T11:56:18.018" v="2080" actId="2696"/>
        <pc:sldMkLst>
          <pc:docMk/>
          <pc:sldMk cId="4157619247" sldId="302"/>
        </pc:sldMkLst>
      </pc:sldChg>
      <pc:sldChg chg="del">
        <pc:chgData name="김도훈" userId="bbf9819a-11c3-470d-aad1-966bc7ccf54c" providerId="ADAL" clId="{C26C3CBE-44C3-4F94-A593-3F73A82B2906}" dt="2019-10-11T11:12:38.978" v="609" actId="2696"/>
        <pc:sldMkLst>
          <pc:docMk/>
          <pc:sldMk cId="2158778767" sldId="303"/>
        </pc:sldMkLst>
      </pc:sldChg>
      <pc:sldChg chg="del">
        <pc:chgData name="김도훈" userId="bbf9819a-11c3-470d-aad1-966bc7ccf54c" providerId="ADAL" clId="{C26C3CBE-44C3-4F94-A593-3F73A82B2906}" dt="2019-10-11T11:12:39.599" v="610" actId="2696"/>
        <pc:sldMkLst>
          <pc:docMk/>
          <pc:sldMk cId="2941736598" sldId="304"/>
        </pc:sldMkLst>
      </pc:sldChg>
      <pc:sldChg chg="del">
        <pc:chgData name="김도훈" userId="bbf9819a-11c3-470d-aad1-966bc7ccf54c" providerId="ADAL" clId="{C26C3CBE-44C3-4F94-A593-3F73A82B2906}" dt="2019-10-11T11:12:40.140" v="611" actId="2696"/>
        <pc:sldMkLst>
          <pc:docMk/>
          <pc:sldMk cId="493789024" sldId="305"/>
        </pc:sldMkLst>
      </pc:sldChg>
      <pc:sldChg chg="del">
        <pc:chgData name="김도훈" userId="bbf9819a-11c3-470d-aad1-966bc7ccf54c" providerId="ADAL" clId="{C26C3CBE-44C3-4F94-A593-3F73A82B2906}" dt="2019-10-11T11:12:40.938" v="612" actId="2696"/>
        <pc:sldMkLst>
          <pc:docMk/>
          <pc:sldMk cId="2211474915" sldId="306"/>
        </pc:sldMkLst>
      </pc:sldChg>
      <pc:sldChg chg="delSp modSp del">
        <pc:chgData name="김도훈" userId="bbf9819a-11c3-470d-aad1-966bc7ccf54c" providerId="ADAL" clId="{C26C3CBE-44C3-4F94-A593-3F73A82B2906}" dt="2019-10-11T11:32:23.972" v="773" actId="2696"/>
        <pc:sldMkLst>
          <pc:docMk/>
          <pc:sldMk cId="3916485447" sldId="312"/>
        </pc:sldMkLst>
        <pc:picChg chg="del">
          <ac:chgData name="김도훈" userId="bbf9819a-11c3-470d-aad1-966bc7ccf54c" providerId="ADAL" clId="{C26C3CBE-44C3-4F94-A593-3F73A82B2906}" dt="2019-10-11T11:14:29.656" v="683" actId="478"/>
          <ac:picMkLst>
            <pc:docMk/>
            <pc:sldMk cId="3916485447" sldId="312"/>
            <ac:picMk id="2" creationId="{9FBAA43B-1DD7-4377-A7DD-D86FA12FC5E9}"/>
          </ac:picMkLst>
        </pc:picChg>
        <pc:picChg chg="mod">
          <ac:chgData name="김도훈" userId="bbf9819a-11c3-470d-aad1-966bc7ccf54c" providerId="ADAL" clId="{C26C3CBE-44C3-4F94-A593-3F73A82B2906}" dt="2019-10-11T11:14:34.764" v="684" actId="1076"/>
          <ac:picMkLst>
            <pc:docMk/>
            <pc:sldMk cId="3916485447" sldId="312"/>
            <ac:picMk id="7" creationId="{B66B4673-EB20-4096-9D53-9B9416814095}"/>
          </ac:picMkLst>
        </pc:picChg>
      </pc:sldChg>
      <pc:sldChg chg="del">
        <pc:chgData name="김도훈" userId="bbf9819a-11c3-470d-aad1-966bc7ccf54c" providerId="ADAL" clId="{C26C3CBE-44C3-4F94-A593-3F73A82B2906}" dt="2019-10-11T11:14:37.880" v="685" actId="2696"/>
        <pc:sldMkLst>
          <pc:docMk/>
          <pc:sldMk cId="2872631415" sldId="313"/>
        </pc:sldMkLst>
      </pc:sldChg>
      <pc:sldChg chg="del">
        <pc:chgData name="김도훈" userId="bbf9819a-11c3-470d-aad1-966bc7ccf54c" providerId="ADAL" clId="{C26C3CBE-44C3-4F94-A593-3F73A82B2906}" dt="2019-10-11T11:14:40.297" v="686" actId="2696"/>
        <pc:sldMkLst>
          <pc:docMk/>
          <pc:sldMk cId="4278945426" sldId="314"/>
        </pc:sldMkLst>
      </pc:sldChg>
      <pc:sldChg chg="del">
        <pc:chgData name="김도훈" userId="bbf9819a-11c3-470d-aad1-966bc7ccf54c" providerId="ADAL" clId="{C26C3CBE-44C3-4F94-A593-3F73A82B2906}" dt="2019-10-11T11:14:48.837" v="689" actId="2696"/>
        <pc:sldMkLst>
          <pc:docMk/>
          <pc:sldMk cId="2295010941" sldId="315"/>
        </pc:sldMkLst>
      </pc:sldChg>
      <pc:sldChg chg="del">
        <pc:chgData name="김도훈" userId="bbf9819a-11c3-470d-aad1-966bc7ccf54c" providerId="ADAL" clId="{C26C3CBE-44C3-4F94-A593-3F73A82B2906}" dt="2019-10-11T11:14:49.382" v="690" actId="2696"/>
        <pc:sldMkLst>
          <pc:docMk/>
          <pc:sldMk cId="3379917165" sldId="316"/>
        </pc:sldMkLst>
      </pc:sldChg>
      <pc:sldChg chg="del">
        <pc:chgData name="김도훈" userId="bbf9819a-11c3-470d-aad1-966bc7ccf54c" providerId="ADAL" clId="{C26C3CBE-44C3-4F94-A593-3F73A82B2906}" dt="2019-10-11T11:14:49.562" v="691" actId="2696"/>
        <pc:sldMkLst>
          <pc:docMk/>
          <pc:sldMk cId="2612940708" sldId="317"/>
        </pc:sldMkLst>
      </pc:sldChg>
      <pc:sldChg chg="del">
        <pc:chgData name="김도훈" userId="bbf9819a-11c3-470d-aad1-966bc7ccf54c" providerId="ADAL" clId="{C26C3CBE-44C3-4F94-A593-3F73A82B2906}" dt="2019-10-11T11:14:49.750" v="692" actId="2696"/>
        <pc:sldMkLst>
          <pc:docMk/>
          <pc:sldMk cId="542840494" sldId="318"/>
        </pc:sldMkLst>
      </pc:sldChg>
      <pc:sldChg chg="del">
        <pc:chgData name="김도훈" userId="bbf9819a-11c3-470d-aad1-966bc7ccf54c" providerId="ADAL" clId="{C26C3CBE-44C3-4F94-A593-3F73A82B2906}" dt="2019-10-11T11:14:49.893" v="693" actId="2696"/>
        <pc:sldMkLst>
          <pc:docMk/>
          <pc:sldMk cId="2011142240" sldId="319"/>
        </pc:sldMkLst>
      </pc:sldChg>
      <pc:sldChg chg="del">
        <pc:chgData name="김도훈" userId="bbf9819a-11c3-470d-aad1-966bc7ccf54c" providerId="ADAL" clId="{C26C3CBE-44C3-4F94-A593-3F73A82B2906}" dt="2019-10-11T11:14:50.402" v="694" actId="2696"/>
        <pc:sldMkLst>
          <pc:docMk/>
          <pc:sldMk cId="3096719353" sldId="320"/>
        </pc:sldMkLst>
      </pc:sldChg>
      <pc:sldChg chg="del">
        <pc:chgData name="김도훈" userId="bbf9819a-11c3-470d-aad1-966bc7ccf54c" providerId="ADAL" clId="{C26C3CBE-44C3-4F94-A593-3F73A82B2906}" dt="2019-10-11T11:14:50.487" v="696" actId="2696"/>
        <pc:sldMkLst>
          <pc:docMk/>
          <pc:sldMk cId="2503902282" sldId="321"/>
        </pc:sldMkLst>
      </pc:sldChg>
      <pc:sldChg chg="del">
        <pc:chgData name="김도훈" userId="bbf9819a-11c3-470d-aad1-966bc7ccf54c" providerId="ADAL" clId="{C26C3CBE-44C3-4F94-A593-3F73A82B2906}" dt="2019-10-11T11:14:50.450" v="695" actId="2696"/>
        <pc:sldMkLst>
          <pc:docMk/>
          <pc:sldMk cId="57411666" sldId="322"/>
        </pc:sldMkLst>
      </pc:sldChg>
      <pc:sldChg chg="del">
        <pc:chgData name="김도훈" userId="bbf9819a-11c3-470d-aad1-966bc7ccf54c" providerId="ADAL" clId="{C26C3CBE-44C3-4F94-A593-3F73A82B2906}" dt="2019-10-11T11:14:50.503" v="697" actId="2696"/>
        <pc:sldMkLst>
          <pc:docMk/>
          <pc:sldMk cId="942195811" sldId="323"/>
        </pc:sldMkLst>
      </pc:sldChg>
      <pc:sldChg chg="add del">
        <pc:chgData name="김도훈" userId="bbf9819a-11c3-470d-aad1-966bc7ccf54c" providerId="ADAL" clId="{C26C3CBE-44C3-4F94-A593-3F73A82B2906}" dt="2019-10-11T11:14:55.597" v="710" actId="2696"/>
        <pc:sldMkLst>
          <pc:docMk/>
          <pc:sldMk cId="1988038435" sldId="324"/>
        </pc:sldMkLst>
      </pc:sldChg>
      <pc:sldChg chg="add del">
        <pc:chgData name="김도훈" userId="bbf9819a-11c3-470d-aad1-966bc7ccf54c" providerId="ADAL" clId="{C26C3CBE-44C3-4F94-A593-3F73A82B2906}" dt="2019-10-11T11:56:17.222" v="2079" actId="2696"/>
        <pc:sldMkLst>
          <pc:docMk/>
          <pc:sldMk cId="2589278622" sldId="327"/>
        </pc:sldMkLst>
      </pc:sldChg>
      <pc:sldChg chg="add del">
        <pc:chgData name="김도훈" userId="bbf9819a-11c3-470d-aad1-966bc7ccf54c" providerId="ADAL" clId="{C26C3CBE-44C3-4F94-A593-3F73A82B2906}" dt="2019-10-11T11:56:15.725" v="2077" actId="2696"/>
        <pc:sldMkLst>
          <pc:docMk/>
          <pc:sldMk cId="3459073031" sldId="328"/>
        </pc:sldMkLst>
      </pc:sldChg>
      <pc:sldChg chg="add del">
        <pc:chgData name="김도훈" userId="bbf9819a-11c3-470d-aad1-966bc7ccf54c" providerId="ADAL" clId="{C26C3CBE-44C3-4F94-A593-3F73A82B2906}" dt="2019-10-11T11:56:16.369" v="2078" actId="2696"/>
        <pc:sldMkLst>
          <pc:docMk/>
          <pc:sldMk cId="1175113412" sldId="329"/>
        </pc:sldMkLst>
      </pc:sldChg>
      <pc:sldChg chg="addSp delSp modSp add">
        <pc:chgData name="김도훈" userId="bbf9819a-11c3-470d-aad1-966bc7ccf54c" providerId="ADAL" clId="{C26C3CBE-44C3-4F94-A593-3F73A82B2906}" dt="2019-10-11T12:01:02.148" v="2145" actId="1036"/>
        <pc:sldMkLst>
          <pc:docMk/>
          <pc:sldMk cId="1178775098" sldId="330"/>
        </pc:sldMkLst>
        <pc:spChg chg="add del mod">
          <ac:chgData name="김도훈" userId="bbf9819a-11c3-470d-aad1-966bc7ccf54c" providerId="ADAL" clId="{C26C3CBE-44C3-4F94-A593-3F73A82B2906}" dt="2019-10-11T11:35:55.129" v="1360"/>
          <ac:spMkLst>
            <pc:docMk/>
            <pc:sldMk cId="1178775098" sldId="330"/>
            <ac:spMk id="2" creationId="{8758FB4E-E28D-40DA-A099-A771196ED91F}"/>
          </ac:spMkLst>
        </pc:spChg>
        <pc:spChg chg="add mod">
          <ac:chgData name="김도훈" userId="bbf9819a-11c3-470d-aad1-966bc7ccf54c" providerId="ADAL" clId="{C26C3CBE-44C3-4F94-A593-3F73A82B2906}" dt="2019-10-11T12:01:02.148" v="2145" actId="1036"/>
          <ac:spMkLst>
            <pc:docMk/>
            <pc:sldMk cId="1178775098" sldId="330"/>
            <ac:spMk id="4" creationId="{0598E059-237C-47C2-9DFC-02F931732E60}"/>
          </ac:spMkLst>
        </pc:spChg>
        <pc:spChg chg="mod">
          <ac:chgData name="김도훈" userId="bbf9819a-11c3-470d-aad1-966bc7ccf54c" providerId="ADAL" clId="{C26C3CBE-44C3-4F94-A593-3F73A82B2906}" dt="2019-10-11T11:32:49.394" v="826" actId="20577"/>
          <ac:spMkLst>
            <pc:docMk/>
            <pc:sldMk cId="1178775098" sldId="330"/>
            <ac:spMk id="6" creationId="{B65B5420-3DCF-4A0C-A461-850BF545D096}"/>
          </ac:spMkLst>
        </pc:spChg>
        <pc:picChg chg="del">
          <ac:chgData name="김도훈" userId="bbf9819a-11c3-470d-aad1-966bc7ccf54c" providerId="ADAL" clId="{C26C3CBE-44C3-4F94-A593-3F73A82B2906}" dt="2019-10-11T11:30:44.267" v="756" actId="478"/>
          <ac:picMkLst>
            <pc:docMk/>
            <pc:sldMk cId="1178775098" sldId="330"/>
            <ac:picMk id="7" creationId="{B66B4673-EB20-4096-9D53-9B9416814095}"/>
          </ac:picMkLst>
        </pc:picChg>
      </pc:sldChg>
      <pc:sldChg chg="modSp add del ord">
        <pc:chgData name="김도훈" userId="bbf9819a-11c3-470d-aad1-966bc7ccf54c" providerId="ADAL" clId="{C26C3CBE-44C3-4F94-A593-3F73A82B2906}" dt="2019-10-11T11:36:13.138" v="1362" actId="2696"/>
        <pc:sldMkLst>
          <pc:docMk/>
          <pc:sldMk cId="3563237428" sldId="331"/>
        </pc:sldMkLst>
        <pc:spChg chg="mod">
          <ac:chgData name="김도훈" userId="bbf9819a-11c3-470d-aad1-966bc7ccf54c" providerId="ADAL" clId="{C26C3CBE-44C3-4F94-A593-3F73A82B2906}" dt="2019-10-11T11:32:44.336" v="825" actId="20577"/>
          <ac:spMkLst>
            <pc:docMk/>
            <pc:sldMk cId="3563237428" sldId="331"/>
            <ac:spMk id="6" creationId="{B65B5420-3DCF-4A0C-A461-850BF545D096}"/>
          </ac:spMkLst>
        </pc:spChg>
      </pc:sldChg>
      <pc:sldChg chg="addSp delSp modSp add ord">
        <pc:chgData name="김도훈" userId="bbf9819a-11c3-470d-aad1-966bc7ccf54c" providerId="ADAL" clId="{C26C3CBE-44C3-4F94-A593-3F73A82B2906}" dt="2019-10-11T12:00:03.563" v="2087" actId="404"/>
        <pc:sldMkLst>
          <pc:docMk/>
          <pc:sldMk cId="1518370136" sldId="332"/>
        </pc:sldMkLst>
        <pc:spChg chg="mod">
          <ac:chgData name="김도훈" userId="bbf9819a-11c3-470d-aad1-966bc7ccf54c" providerId="ADAL" clId="{C26C3CBE-44C3-4F94-A593-3F73A82B2906}" dt="2019-10-11T12:00:03.563" v="2087" actId="404"/>
          <ac:spMkLst>
            <pc:docMk/>
            <pc:sldMk cId="1518370136" sldId="332"/>
            <ac:spMk id="4" creationId="{0598E059-237C-47C2-9DFC-02F931732E60}"/>
          </ac:spMkLst>
        </pc:spChg>
        <pc:spChg chg="mod">
          <ac:chgData name="김도훈" userId="bbf9819a-11c3-470d-aad1-966bc7ccf54c" providerId="ADAL" clId="{C26C3CBE-44C3-4F94-A593-3F73A82B2906}" dt="2019-10-11T11:36:17.695" v="1364"/>
          <ac:spMkLst>
            <pc:docMk/>
            <pc:sldMk cId="1518370136" sldId="332"/>
            <ac:spMk id="6" creationId="{B65B5420-3DCF-4A0C-A461-850BF545D096}"/>
          </ac:spMkLst>
        </pc:spChg>
        <pc:graphicFrameChg chg="add del mod">
          <ac:chgData name="김도훈" userId="bbf9819a-11c3-470d-aad1-966bc7ccf54c" providerId="ADAL" clId="{C26C3CBE-44C3-4F94-A593-3F73A82B2906}" dt="2019-10-11T11:59:52.845" v="2084" actId="1032"/>
          <ac:graphicFrameMkLst>
            <pc:docMk/>
            <pc:sldMk cId="1518370136" sldId="332"/>
            <ac:graphicFrameMk id="2" creationId="{204F1EEC-4621-4DD9-9C57-D2EDF6F723AF}"/>
          </ac:graphicFrameMkLst>
        </pc:graphicFrameChg>
      </pc:sldChg>
      <pc:sldChg chg="add del ord">
        <pc:chgData name="김도훈" userId="bbf9819a-11c3-470d-aad1-966bc7ccf54c" providerId="ADAL" clId="{C26C3CBE-44C3-4F94-A593-3F73A82B2906}" dt="2019-10-11T11:56:14.803" v="2076" actId="2696"/>
        <pc:sldMkLst>
          <pc:docMk/>
          <pc:sldMk cId="1016984155" sldId="333"/>
        </pc:sldMkLst>
      </pc:sldChg>
      <pc:sldChg chg="addSp delSp modSp add">
        <pc:chgData name="김도훈" userId="bbf9819a-11c3-470d-aad1-966bc7ccf54c" providerId="ADAL" clId="{C26C3CBE-44C3-4F94-A593-3F73A82B2906}" dt="2019-10-11T11:56:00.517" v="2075" actId="732"/>
        <pc:sldMkLst>
          <pc:docMk/>
          <pc:sldMk cId="1532944359" sldId="334"/>
        </pc:sldMkLst>
        <pc:picChg chg="add mod modCrop">
          <ac:chgData name="김도훈" userId="bbf9819a-11c3-470d-aad1-966bc7ccf54c" providerId="ADAL" clId="{C26C3CBE-44C3-4F94-A593-3F73A82B2906}" dt="2019-10-11T11:56:00.517" v="2075" actId="732"/>
          <ac:picMkLst>
            <pc:docMk/>
            <pc:sldMk cId="1532944359" sldId="334"/>
            <ac:picMk id="2" creationId="{C49909DB-B95B-4820-9A27-AC9C0018A1A6}"/>
          </ac:picMkLst>
        </pc:picChg>
        <pc:picChg chg="del">
          <ac:chgData name="김도훈" userId="bbf9819a-11c3-470d-aad1-966bc7ccf54c" providerId="ADAL" clId="{C26C3CBE-44C3-4F94-A593-3F73A82B2906}" dt="2019-10-11T11:55:27.125" v="2072" actId="478"/>
          <ac:picMkLst>
            <pc:docMk/>
            <pc:sldMk cId="1532944359" sldId="334"/>
            <ac:picMk id="8" creationId="{3B639A23-D997-4076-8DA2-916F55362DEA}"/>
          </ac:picMkLst>
        </pc:picChg>
      </pc:sldChg>
      <pc:sldChg chg="addSp delSp modSp add">
        <pc:chgData name="김도훈" userId="bbf9819a-11c3-470d-aad1-966bc7ccf54c" providerId="ADAL" clId="{C26C3CBE-44C3-4F94-A593-3F73A82B2906}" dt="2019-10-11T11:55:21.044" v="2071" actId="1076"/>
        <pc:sldMkLst>
          <pc:docMk/>
          <pc:sldMk cId="3661938994" sldId="335"/>
        </pc:sldMkLst>
        <pc:picChg chg="add mod modCrop">
          <ac:chgData name="김도훈" userId="bbf9819a-11c3-470d-aad1-966bc7ccf54c" providerId="ADAL" clId="{C26C3CBE-44C3-4F94-A593-3F73A82B2906}" dt="2019-10-11T11:55:21.044" v="2071" actId="1076"/>
          <ac:picMkLst>
            <pc:docMk/>
            <pc:sldMk cId="3661938994" sldId="335"/>
            <ac:picMk id="2" creationId="{2ABAEB99-0171-451B-8297-385615BAAD29}"/>
          </ac:picMkLst>
        </pc:picChg>
        <pc:picChg chg="del">
          <ac:chgData name="김도훈" userId="bbf9819a-11c3-470d-aad1-966bc7ccf54c" providerId="ADAL" clId="{C26C3CBE-44C3-4F94-A593-3F73A82B2906}" dt="2019-10-11T11:54:36.464" v="2062" actId="478"/>
          <ac:picMkLst>
            <pc:docMk/>
            <pc:sldMk cId="3661938994" sldId="335"/>
            <ac:picMk id="8" creationId="{3B639A23-D997-4076-8DA2-916F55362DEA}"/>
          </ac:picMkLst>
        </pc:picChg>
      </pc:sldChg>
      <pc:sldChg chg="add del">
        <pc:chgData name="김도훈" userId="bbf9819a-11c3-470d-aad1-966bc7ccf54c" providerId="ADAL" clId="{C26C3CBE-44C3-4F94-A593-3F73A82B2906}" dt="2019-10-11T11:56:30.329" v="2082"/>
        <pc:sldMkLst>
          <pc:docMk/>
          <pc:sldMk cId="1071821967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0A4A-29BC-4C19-A7C3-C106F125775D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611EB-EED3-4FAC-9C1E-8C18441F2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75705-D728-47D2-9DBA-6BBBB54B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D6E4C-5EEB-4B39-89E0-8A541876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DECD-2499-4B65-BDC3-4472A016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161-3315-485B-8FE2-2C7BEFE02C71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89EF-725B-4CF0-B142-4EB4C13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8B772-4AAB-4499-976A-764A4D6C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E4080-4E56-4D0D-A1DA-9932C7A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D18E6-E28D-4A04-AD50-12068A2A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380E-2D60-433A-BD46-2F6FCA57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936A-6F80-4F39-8ABE-32B632E8D45D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EC48D-FBD7-41F9-87DE-97B58C35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8E39A-AF52-4ABD-A8BC-D4EEE60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CB9E7-A2B6-4593-BC5E-8F5A84F57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2670E-70CF-4593-A54B-59766926B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E74C-449C-40FB-BF1B-30E73C7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20BF-44BA-4958-B49D-9B35821889DE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8C06B-9215-431D-A906-0DA6B5B0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E1DAD-9CF2-432E-82DA-8D5EB35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1C436-77AB-48C4-8FBC-BA0ECDEA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0E90F-30ED-4CC1-A762-02286D2A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D64E1-3CC9-4AC8-B417-25B564AB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037-F749-4F40-B09E-F9504F4A8905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1D49A-696E-4346-A7D6-F243FDE6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F76F3-9F00-4FA4-B828-91AA41F0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188F3-8206-4BB0-B568-0E47CD46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4E681-3F5D-4C80-9EA7-C75E0701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8FBE-8611-4637-B493-86C26B0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0FB-808A-443D-95E7-99008FBD9AA5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0A2B1-27D5-4C10-B636-BDEBC6F3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FC3F6-50C7-417C-B99A-E4B9B100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2B561-23B0-4810-88EC-2751944C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09467-C5F3-4C2F-975A-9CBA62F73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78ABC1-7DAB-4874-9627-94E590F6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E75B2-395B-47D1-AFAA-68C131FB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7869-4042-4149-8E4C-4A8F3656ED59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B04E5-A22B-419F-AB8C-B7324EEC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A8BE3-C33C-4F1B-88A8-283DEF4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5258-652B-483F-A3BF-A1E02BCD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B0476-65AF-4F59-A3F5-054449FE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15CD-C4E8-4B61-A883-04C965F2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C17554-8EE9-4E79-8A53-EB730F44A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8D593F-C209-46F1-A570-E56D3E43D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3C58F-6BFD-467F-8EF5-D5FEFE95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7CDE-7780-4B09-B3B7-C87ED39ABD2B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EDBD7-7923-4FBD-905A-AEA8743C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1F3D8A-1E0E-4EB1-9EB6-0996D96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14CE-B44A-4C67-AB35-05F6CDC6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A6D8BD-4D2B-4945-8CD9-6B5D5A3E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EEC0-3427-491C-B7B6-C88A0D6B6810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8BCE68-E7F5-42A8-AF8E-A1A56D0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B4933-12AC-4DF1-876B-220B2B1B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DB0E0-2AF9-45FE-A71A-5E5161D7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20EE-28E3-4DBD-8E82-3BCC470428F9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64504F-9D35-4145-B8B0-E5B6D174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69FA2-B5C2-4EFD-8034-2A3FA33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6899-32D4-4575-BF7E-E0F14667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D388-1C6E-4B6A-86AB-578DCE6B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49921-88DF-42E1-8CCD-953343D7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E132D-63B9-4057-8A80-C46F23A5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0C9-2CAD-4E00-AB0C-E45EF59B6AD6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81609-1364-4D86-9131-B1576F7C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6D882-237E-4A30-8815-F7999D6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0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6F219-217A-4885-82B8-0BB7FF23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3A68E0-21EC-43A2-91F0-A6FD9BB7B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76363-534B-4A40-B8A7-B1C344B4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3631F-B3F2-48E0-AD0B-3A31AF9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BC41-B828-45D1-9522-85F5F8F03879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72291-01AC-4EFC-8696-4B89703A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8A4DA-1008-4A4F-AC64-870490B3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BA052E-4E50-492D-A9B0-6E6C8751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06563-504F-4A89-A00C-74B5621F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15ABD-0E97-49DE-B90F-AD3A38A46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861A-C9D7-4A3C-86D9-23D1959989DC}" type="datetime1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65C22-DDF1-4ADA-A23A-310012AC0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73E3E-AAC9-438B-8745-F98C8679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1DAE-BA88-477C-BE81-EE6B83216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7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DFF2D00-5727-44A6-88CA-33DAE1857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562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634E09-3156-4BEE-9D05-8EB2B1FDB330}"/>
              </a:ext>
            </a:extLst>
          </p:cNvPr>
          <p:cNvSpPr/>
          <p:nvPr/>
        </p:nvSpPr>
        <p:spPr>
          <a:xfrm>
            <a:off x="4489572" y="1329622"/>
            <a:ext cx="3212856" cy="31700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4826981" y="1598355"/>
            <a:ext cx="223651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함성소리</a:t>
            </a:r>
            <a:endParaRPr lang="en-US" altLang="ko-KR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8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endParaRPr lang="en-US" altLang="ko-KR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A0400E-254C-4ECB-8DDB-0081DBA96B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3697006"/>
            <a:ext cx="1740257" cy="6151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7C8C73-30F2-42A2-92A0-F38C28233A41}"/>
              </a:ext>
            </a:extLst>
          </p:cNvPr>
          <p:cNvSpPr txBox="1"/>
          <p:nvPr/>
        </p:nvSpPr>
        <p:spPr>
          <a:xfrm>
            <a:off x="10150033" y="104775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2019.10.12</a:t>
            </a:r>
            <a:endParaRPr lang="ko-KR" altLang="en-US" sz="2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0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10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7545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작아지는 종이 위에 서기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8E059-237C-47C2-9DFC-02F931732E60}"/>
              </a:ext>
            </a:extLst>
          </p:cNvPr>
          <p:cNvSpPr txBox="1"/>
          <p:nvPr/>
        </p:nvSpPr>
        <p:spPr>
          <a:xfrm>
            <a:off x="1317071" y="1656711"/>
            <a:ext cx="11157358" cy="440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마음에 드는 색의 종이를 고릅니다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종이를 바닥에 두고 그 위에 올라섭니다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선생님과 가위바위보를 합니다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가위바위보에서 진 사람은 종이를 반으로 접고 그 위에</a:t>
            </a:r>
            <a:r>
              <a:rPr lang="en-US" altLang="ko-KR" sz="2400" dirty="0"/>
              <a:t> </a:t>
            </a:r>
            <a:r>
              <a:rPr lang="ko-KR" altLang="en-US" sz="2400" dirty="0"/>
              <a:t>다시 섭니다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계속 반복하여 가장 나중까지 남아있는 사람이 승리</a:t>
            </a:r>
            <a:r>
              <a:rPr lang="en-US" altLang="ko-KR" sz="2400" dirty="0"/>
              <a:t>!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877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93779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11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1121756" y="684052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코딩키트 나누어 담기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639A23-D997-4076-8DA2-916F55362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339"/>
          <a:stretch/>
        </p:blipFill>
        <p:spPr>
          <a:xfrm>
            <a:off x="2925819" y="1489850"/>
            <a:ext cx="6340362" cy="50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93779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12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1121756" y="684052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코딩키트 나누어 담기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BAEB99-0171-451B-8297-385615BAA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15"/>
          <a:stretch/>
        </p:blipFill>
        <p:spPr>
          <a:xfrm>
            <a:off x="2635389" y="1355846"/>
            <a:ext cx="6921222" cy="51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93779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13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1121756" y="684052"/>
            <a:ext cx="739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코딩키트 나누어 담기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909DB-B95B-4820-9A27-AC9C0018A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453"/>
          <a:stretch/>
        </p:blipFill>
        <p:spPr>
          <a:xfrm>
            <a:off x="2890390" y="1391938"/>
            <a:ext cx="6411220" cy="51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5747186" y="16129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14</a:t>
            </a:fld>
            <a:endParaRPr lang="ko-KR" altLang="en-US" b="1" dirty="0"/>
          </a:p>
        </p:txBody>
      </p:sp>
      <p:sp>
        <p:nvSpPr>
          <p:cNvPr id="2" name="AutoShape 2" descr="ì¸ì¬ì ëí ì´ë¯¸ì§ ê²ìê²°ê³¼">
            <a:extLst>
              <a:ext uri="{FF2B5EF4-FFF2-40B4-BE49-F238E27FC236}">
                <a16:creationId xmlns:a16="http://schemas.microsoft.com/office/drawing/2014/main" id="{D752B4DA-FFC5-4341-8BF4-FCEF2FC35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¸ì¬ì ëí ì´ë¯¸ì§ ê²ìê²°ê³¼">
            <a:extLst>
              <a:ext uri="{FF2B5EF4-FFF2-40B4-BE49-F238E27FC236}">
                <a16:creationId xmlns:a16="http://schemas.microsoft.com/office/drawing/2014/main" id="{C00C9071-B90B-49A5-8995-F6CB9635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3598" r="3428" b="4736"/>
          <a:stretch/>
        </p:blipFill>
        <p:spPr bwMode="auto">
          <a:xfrm>
            <a:off x="4131186" y="3036064"/>
            <a:ext cx="3624828" cy="27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8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4280439" y="1612998"/>
            <a:ext cx="3631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인사해요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2</a:t>
            </a:fld>
            <a:endParaRPr lang="ko-KR" altLang="en-US" b="1" dirty="0"/>
          </a:p>
        </p:txBody>
      </p:sp>
      <p:sp>
        <p:nvSpPr>
          <p:cNvPr id="2" name="AutoShape 2" descr="ì¸ì¬ì ëí ì´ë¯¸ì§ ê²ìê²°ê³¼">
            <a:extLst>
              <a:ext uri="{FF2B5EF4-FFF2-40B4-BE49-F238E27FC236}">
                <a16:creationId xmlns:a16="http://schemas.microsoft.com/office/drawing/2014/main" id="{D752B4DA-FFC5-4341-8BF4-FCEF2FC35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ì¸ì¬ì ëí ì´ë¯¸ì§ ê²ìê²°ê³¼">
            <a:extLst>
              <a:ext uri="{FF2B5EF4-FFF2-40B4-BE49-F238E27FC236}">
                <a16:creationId xmlns:a16="http://schemas.microsoft.com/office/drawing/2014/main" id="{C00C9071-B90B-49A5-8995-F6CB9635C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3598" r="3428" b="4736"/>
          <a:stretch/>
        </p:blipFill>
        <p:spPr bwMode="auto">
          <a:xfrm>
            <a:off x="4131186" y="3036064"/>
            <a:ext cx="3624828" cy="27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하얀색, 작은이(가) 표시된 사진&#10;&#10;자동 생성된 설명">
            <a:extLst>
              <a:ext uri="{FF2B5EF4-FFF2-40B4-BE49-F238E27FC236}">
                <a16:creationId xmlns:a16="http://schemas.microsoft.com/office/drawing/2014/main" id="{A441CDA6-B912-4050-A28D-DFCE7C7F5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09448" y="191395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>
                <a:ln w="3175">
                  <a:noFill/>
                </a:ln>
                <a:latin typeface="+mj-lt"/>
                <a:ea typeface="+mj-ea"/>
                <a:cs typeface="+mj-cs"/>
              </a:rPr>
              <a:t>학습 목표</a:t>
            </a:r>
            <a:endParaRPr lang="en-US" altLang="ko-KR" sz="3600" b="1">
              <a:ln w="3175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68203" y="1232300"/>
            <a:ext cx="365760" cy="36512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Aft>
                <a:spcPts val="600"/>
              </a:spcAft>
              <a:defRPr/>
            </a:pPr>
            <a:fld id="{8C921DAE-BA88-477C-BE81-EE6B83216430}" type="slidenum">
              <a:rPr lang="en-US" altLang="ko-KR">
                <a:solidFill>
                  <a:schemeClr val="tx1"/>
                </a:solidFill>
                <a:latin typeface="Calibri" panose="020F0502020204030204"/>
              </a:rPr>
              <a:pPr algn="ctr" latinLnBrk="0">
                <a:lnSpc>
                  <a:spcPct val="90000"/>
                </a:lnSpc>
                <a:spcAft>
                  <a:spcPts val="600"/>
                </a:spcAft>
                <a:defRPr/>
              </a:pPr>
              <a:t>3</a:t>
            </a:fld>
            <a:endParaRPr lang="en-US" altLang="ko-KR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915D2-012E-47AB-9BE3-106E7B0745DE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 err="1"/>
              <a:t>mBlock</a:t>
            </a:r>
            <a:r>
              <a:rPr lang="ko-KR" altLang="en-US" b="1" dirty="0"/>
              <a:t> 환경을 구성해봅니다</a:t>
            </a:r>
            <a:r>
              <a:rPr lang="en-US" altLang="ko-KR" b="1" dirty="0"/>
              <a:t>.</a:t>
            </a:r>
          </a:p>
          <a:p>
            <a:pPr marL="342900"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/>
              <a:t>아두이노</a:t>
            </a:r>
            <a:r>
              <a:rPr lang="ko-KR" altLang="en-US" b="1" dirty="0"/>
              <a:t> 코딩키트를 정리하여 봅니다</a:t>
            </a:r>
            <a:r>
              <a:rPr lang="en-US" altLang="ko-KR" b="1" dirty="0"/>
              <a:t>.</a:t>
            </a:r>
          </a:p>
          <a:p>
            <a:pPr marL="342900" indent="-228600" latinLnBrk="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/>
              <a:t>아두이노와</a:t>
            </a:r>
            <a:r>
              <a:rPr lang="ko-KR" altLang="en-US" b="1" dirty="0"/>
              <a:t> </a:t>
            </a:r>
            <a:r>
              <a:rPr lang="ko-KR" altLang="en-US" b="1" dirty="0" err="1"/>
              <a:t>브레드보드를</a:t>
            </a:r>
            <a:r>
              <a:rPr lang="ko-KR" altLang="en-US" b="1" dirty="0"/>
              <a:t> 조립하여 봅니다</a:t>
            </a:r>
            <a:r>
              <a:rPr lang="en-US" altLang="ko-KR" b="1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 descr="실외, 눈, 자연, 덮여있는이(가) 표시된 사진&#10;&#10;자동 생성된 설명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808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4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mBlock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4FF093-FD2C-4533-94B3-88918CD40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9" y="742539"/>
            <a:ext cx="5188337" cy="52785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A4932D-DCC4-41C2-90EE-4BBD7336F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5" y="4618527"/>
            <a:ext cx="6281717" cy="789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FBDF03-0B93-432B-B353-787438CDC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4" y="1363174"/>
            <a:ext cx="5551577" cy="27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5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mBlock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8ACFCD-8262-43D6-8214-A0725C5B7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1" y="1211873"/>
            <a:ext cx="7347176" cy="4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0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6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mBlock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61ACA8-D646-4C0F-8C21-B254435A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95" y="1473457"/>
            <a:ext cx="5590757" cy="40090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C42C7-3223-4550-B1C6-C3A207067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24471"/>
            <a:ext cx="5753205" cy="40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7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mBlock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0D1256-CA6E-4266-BF54-904B1965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6" y="1279418"/>
            <a:ext cx="5921644" cy="4299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5D85FA-7A62-4B7C-88DB-C2B2310FC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25090"/>
            <a:ext cx="5704454" cy="44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8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4211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mBlock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  <a:endParaRPr lang="en-US" altLang="ko-KR" sz="4000" b="1" dirty="0">
              <a:ln w="3175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B4673-EB20-4096-9D53-9B9416814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44" y="1211873"/>
            <a:ext cx="6319606" cy="48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57EF8D-2624-4C04-BFF0-B1C962A05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9" y="0"/>
            <a:ext cx="1211873" cy="1211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01D5F6-53DA-4E4D-9A04-998C1A41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85312"/>
          <a:stretch/>
        </p:blipFill>
        <p:spPr>
          <a:xfrm>
            <a:off x="0" y="6477001"/>
            <a:ext cx="12192000" cy="380999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24DA2-4B6B-41F0-890C-4CF1C536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022" y="6468387"/>
            <a:ext cx="2743200" cy="365125"/>
          </a:xfrm>
        </p:spPr>
        <p:txBody>
          <a:bodyPr/>
          <a:lstStyle/>
          <a:p>
            <a:fld id="{8C921DAE-BA88-477C-BE81-EE6B83216430}" type="slidenum">
              <a:rPr lang="ko-KR" altLang="en-US" b="1" smtClean="0"/>
              <a:t>9</a:t>
            </a:fld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B5420-3DCF-4A0C-A461-850BF545D096}"/>
              </a:ext>
            </a:extLst>
          </p:cNvPr>
          <p:cNvSpPr txBox="1"/>
          <p:nvPr/>
        </p:nvSpPr>
        <p:spPr>
          <a:xfrm>
            <a:off x="791015" y="372766"/>
            <a:ext cx="7877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종이비행기 정확히 날리기</a:t>
            </a:r>
            <a:r>
              <a:rPr lang="en-US" altLang="ko-KR" sz="4000" b="1" dirty="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8E059-237C-47C2-9DFC-02F931732E60}"/>
              </a:ext>
            </a:extLst>
          </p:cNvPr>
          <p:cNvSpPr txBox="1"/>
          <p:nvPr/>
        </p:nvSpPr>
        <p:spPr>
          <a:xfrm>
            <a:off x="1317071" y="1790935"/>
            <a:ext cx="8816830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/>
              <a:t>A4</a:t>
            </a:r>
            <a:r>
              <a:rPr lang="ko-KR" altLang="en-US" sz="2400" dirty="0"/>
              <a:t>용지를 각자 한 장씩 준비합니다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자기만의 방법으로 종이비행기를 만듭니다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복도로 나와 정해진 자리에서 종이비행기를 던집니다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/>
              <a:t>복도에 표시된 선에 가장 가까이 날린 사람이 승리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837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136</Words>
  <Application>Microsoft Office PowerPoint</Application>
  <PresentationFormat>와이드스크린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최준용</dc:creator>
  <cp:lastModifiedBy>선우 박</cp:lastModifiedBy>
  <cp:revision>10</cp:revision>
  <dcterms:created xsi:type="dcterms:W3CDTF">2019-05-20T12:32:05Z</dcterms:created>
  <dcterms:modified xsi:type="dcterms:W3CDTF">2021-03-18T13:52:36Z</dcterms:modified>
</cp:coreProperties>
</file>