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8" r:id="rId2"/>
    <p:sldId id="294" r:id="rId3"/>
    <p:sldId id="295" r:id="rId4"/>
    <p:sldId id="331" r:id="rId5"/>
    <p:sldId id="379" r:id="rId6"/>
    <p:sldId id="380" r:id="rId7"/>
    <p:sldId id="361" r:id="rId8"/>
    <p:sldId id="382" r:id="rId9"/>
    <p:sldId id="383" r:id="rId10"/>
    <p:sldId id="381" r:id="rId11"/>
    <p:sldId id="362" r:id="rId12"/>
    <p:sldId id="384" r:id="rId13"/>
    <p:sldId id="358" r:id="rId14"/>
    <p:sldId id="366" r:id="rId15"/>
    <p:sldId id="359" r:id="rId16"/>
    <p:sldId id="363" r:id="rId17"/>
    <p:sldId id="367" r:id="rId18"/>
    <p:sldId id="385" r:id="rId19"/>
    <p:sldId id="368" r:id="rId20"/>
    <p:sldId id="388" r:id="rId21"/>
    <p:sldId id="389" r:id="rId22"/>
    <p:sldId id="390" r:id="rId23"/>
    <p:sldId id="386" r:id="rId24"/>
    <p:sldId id="371" r:id="rId25"/>
    <p:sldId id="391" r:id="rId26"/>
    <p:sldId id="387" r:id="rId27"/>
    <p:sldId id="377" r:id="rId28"/>
    <p:sldId id="360" r:id="rId29"/>
    <p:sldId id="373" r:id="rId30"/>
    <p:sldId id="3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BF1"/>
    <a:srgbClr val="7B99C5"/>
    <a:srgbClr val="303072"/>
    <a:srgbClr val="B2BEDF"/>
    <a:srgbClr val="6A9EB6"/>
    <a:srgbClr val="386383"/>
    <a:srgbClr val="68E7E5"/>
    <a:srgbClr val="06CDCA"/>
    <a:srgbClr val="16699D"/>
    <a:srgbClr val="0E9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4" autoAdjust="0"/>
    <p:restoredTop sz="93236" autoAdjust="0"/>
  </p:normalViewPr>
  <p:slideViewPr>
    <p:cSldViewPr snapToGrid="0">
      <p:cViewPr>
        <p:scale>
          <a:sx n="75" d="100"/>
          <a:sy n="75" d="100"/>
        </p:scale>
        <p:origin x="-62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353CE-4359-4492-B758-EE215BFFFC0C}" type="doc">
      <dgm:prSet loTypeId="urn:microsoft.com/office/officeart/2005/8/layout/matrix1" loCatId="matrix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78F75E9-080E-4D8D-BAD4-7439A3EC82C4}">
      <dgm:prSet phldrT="[텍스트]" custT="1"/>
      <dgm:spPr/>
      <dgm:t>
        <a:bodyPr/>
        <a:lstStyle/>
        <a:p>
          <a:pPr latinLnBrk="1"/>
          <a:r>
            <a:rPr lang="ko-KR" altLang="en-US" sz="4400" b="1" dirty="0"/>
            <a:t>발생원</a:t>
          </a:r>
        </a:p>
      </dgm:t>
    </dgm:pt>
    <dgm:pt modelId="{EB06A738-8DDD-428B-B1B2-7E66795C7329}" type="parTrans" cxnId="{922C1A3D-5778-4A5D-9DFE-0BB63550F451}">
      <dgm:prSet/>
      <dgm:spPr/>
      <dgm:t>
        <a:bodyPr/>
        <a:lstStyle/>
        <a:p>
          <a:pPr latinLnBrk="1"/>
          <a:endParaRPr lang="ko-KR" altLang="en-US"/>
        </a:p>
      </dgm:t>
    </dgm:pt>
    <dgm:pt modelId="{0F738A71-43C1-48AE-91FD-ABFA614AB002}" type="sibTrans" cxnId="{922C1A3D-5778-4A5D-9DFE-0BB63550F451}">
      <dgm:prSet/>
      <dgm:spPr/>
      <dgm:t>
        <a:bodyPr/>
        <a:lstStyle/>
        <a:p>
          <a:pPr latinLnBrk="1"/>
          <a:endParaRPr lang="ko-KR" altLang="en-US"/>
        </a:p>
      </dgm:t>
    </dgm:pt>
    <dgm:pt modelId="{76A62CD7-11B4-472B-9222-F265EC119288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D01DA882-30F4-46A7-BAFC-E83827BA8AC5}" type="parTrans" cxnId="{0209D542-D676-4D4E-9D62-37794C4E96D5}">
      <dgm:prSet/>
      <dgm:spPr/>
      <dgm:t>
        <a:bodyPr/>
        <a:lstStyle/>
        <a:p>
          <a:pPr latinLnBrk="1"/>
          <a:endParaRPr lang="ko-KR" altLang="en-US"/>
        </a:p>
      </dgm:t>
    </dgm:pt>
    <dgm:pt modelId="{E6F216E6-126C-434E-9116-25EF56A75D46}" type="sibTrans" cxnId="{0209D542-D676-4D4E-9D62-37794C4E96D5}">
      <dgm:prSet/>
      <dgm:spPr/>
      <dgm:t>
        <a:bodyPr/>
        <a:lstStyle/>
        <a:p>
          <a:pPr latinLnBrk="1"/>
          <a:endParaRPr lang="ko-KR" altLang="en-US"/>
        </a:p>
      </dgm:t>
    </dgm:pt>
    <dgm:pt modelId="{75BBA604-CA5A-484C-9C9A-381764C82E4A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5815C9FB-524F-411E-89F9-9BCE605E35A7}" type="parTrans" cxnId="{A03F0625-6BFF-4774-AB31-203974564C52}">
      <dgm:prSet/>
      <dgm:spPr/>
      <dgm:t>
        <a:bodyPr/>
        <a:lstStyle/>
        <a:p>
          <a:pPr latinLnBrk="1"/>
          <a:endParaRPr lang="ko-KR" altLang="en-US"/>
        </a:p>
      </dgm:t>
    </dgm:pt>
    <dgm:pt modelId="{F54568FE-2590-41A8-AE48-072AFA510AC8}" type="sibTrans" cxnId="{A03F0625-6BFF-4774-AB31-203974564C52}">
      <dgm:prSet/>
      <dgm:spPr/>
      <dgm:t>
        <a:bodyPr/>
        <a:lstStyle/>
        <a:p>
          <a:pPr latinLnBrk="1"/>
          <a:endParaRPr lang="ko-KR" altLang="en-US"/>
        </a:p>
      </dgm:t>
    </dgm:pt>
    <dgm:pt modelId="{1D2831E3-0F3E-459B-AC54-C30CBC268B1F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1A390833-0775-4260-9689-E52434B5F324}" type="parTrans" cxnId="{88F7A981-BA53-4CEF-A7EF-969AC6BA84F7}">
      <dgm:prSet/>
      <dgm:spPr/>
      <dgm:t>
        <a:bodyPr/>
        <a:lstStyle/>
        <a:p>
          <a:pPr latinLnBrk="1"/>
          <a:endParaRPr lang="ko-KR" altLang="en-US"/>
        </a:p>
      </dgm:t>
    </dgm:pt>
    <dgm:pt modelId="{E8FC36EC-8A98-4C43-83E1-D8BFABAFF769}" type="sibTrans" cxnId="{88F7A981-BA53-4CEF-A7EF-969AC6BA84F7}">
      <dgm:prSet/>
      <dgm:spPr/>
      <dgm:t>
        <a:bodyPr/>
        <a:lstStyle/>
        <a:p>
          <a:pPr latinLnBrk="1"/>
          <a:endParaRPr lang="ko-KR" altLang="en-US"/>
        </a:p>
      </dgm:t>
    </dgm:pt>
    <dgm:pt modelId="{B5E01800-F4B1-49AB-9255-7F048AA1C39C}">
      <dgm:prSet phldrT="[텍스트]"/>
      <dgm:spPr/>
      <dgm:t>
        <a:bodyPr/>
        <a:lstStyle/>
        <a:p>
          <a:pPr latinLnBrk="1"/>
          <a:r>
            <a:rPr lang="ko-KR" altLang="en-US" b="1"/>
            <a:t>유통단계</a:t>
          </a:r>
          <a:endParaRPr lang="ko-KR" altLang="en-US" b="1" dirty="0"/>
        </a:p>
      </dgm:t>
    </dgm:pt>
    <dgm:pt modelId="{A89BCB70-0FC7-4D8F-B009-075D6218A11C}" type="parTrans" cxnId="{5D9A3D08-BE2E-441F-85FA-7D790F06065A}">
      <dgm:prSet/>
      <dgm:spPr/>
      <dgm:t>
        <a:bodyPr/>
        <a:lstStyle/>
        <a:p>
          <a:pPr latinLnBrk="1"/>
          <a:endParaRPr lang="ko-KR" altLang="en-US"/>
        </a:p>
      </dgm:t>
    </dgm:pt>
    <dgm:pt modelId="{93B677B9-390C-4A5E-98D2-741372343247}" type="sibTrans" cxnId="{5D9A3D08-BE2E-441F-85FA-7D790F06065A}">
      <dgm:prSet/>
      <dgm:spPr/>
      <dgm:t>
        <a:bodyPr/>
        <a:lstStyle/>
        <a:p>
          <a:pPr latinLnBrk="1"/>
          <a:endParaRPr lang="ko-KR" altLang="en-US"/>
        </a:p>
      </dgm:t>
    </dgm:pt>
    <dgm:pt modelId="{07DF2E6A-B12D-4872-A571-955B9F2C4DAB}">
      <dgm:prSet phldrT="[텍스트]"/>
      <dgm:spPr/>
    </dgm:pt>
    <dgm:pt modelId="{50A4C0DB-A9E4-445F-873B-578F23C4154F}" type="parTrans" cxnId="{8C7AAB95-B535-4375-9778-6229E29C5922}">
      <dgm:prSet/>
      <dgm:spPr/>
      <dgm:t>
        <a:bodyPr/>
        <a:lstStyle/>
        <a:p>
          <a:pPr latinLnBrk="1"/>
          <a:endParaRPr lang="ko-KR" altLang="en-US"/>
        </a:p>
      </dgm:t>
    </dgm:pt>
    <dgm:pt modelId="{02ACDFF9-9D8E-4890-A2E8-0A9677B1F7D6}" type="sibTrans" cxnId="{8C7AAB95-B535-4375-9778-6229E29C5922}">
      <dgm:prSet/>
      <dgm:spPr/>
      <dgm:t>
        <a:bodyPr/>
        <a:lstStyle/>
        <a:p>
          <a:pPr latinLnBrk="1"/>
          <a:endParaRPr lang="ko-KR" altLang="en-US"/>
        </a:p>
      </dgm:t>
    </dgm:pt>
    <dgm:pt modelId="{5150D7D3-C715-4387-BBBC-166E9C0E6F88}">
      <dgm:prSet phldrT="[텍스트]"/>
      <dgm:spPr/>
    </dgm:pt>
    <dgm:pt modelId="{CACE5302-5964-4743-A91B-A27463D9C62D}" type="parTrans" cxnId="{11443516-20EF-4FFA-95CC-6F2EB2E7AFBE}">
      <dgm:prSet/>
      <dgm:spPr/>
      <dgm:t>
        <a:bodyPr/>
        <a:lstStyle/>
        <a:p>
          <a:pPr latinLnBrk="1"/>
          <a:endParaRPr lang="ko-KR" altLang="en-US"/>
        </a:p>
      </dgm:t>
    </dgm:pt>
    <dgm:pt modelId="{5D737F5C-B3E6-43A5-9469-0D19C40878B3}" type="sibTrans" cxnId="{11443516-20EF-4FFA-95CC-6F2EB2E7AFBE}">
      <dgm:prSet/>
      <dgm:spPr/>
      <dgm:t>
        <a:bodyPr/>
        <a:lstStyle/>
        <a:p>
          <a:pPr latinLnBrk="1"/>
          <a:endParaRPr lang="ko-KR" altLang="en-US"/>
        </a:p>
      </dgm:t>
    </dgm:pt>
    <dgm:pt modelId="{5AC50E1E-0567-4CBF-8E80-5CFC43B24759}">
      <dgm:prSet phldrT="[텍스트]"/>
      <dgm:spPr/>
      <dgm:t>
        <a:bodyPr/>
        <a:lstStyle/>
        <a:p>
          <a:pPr latinLnBrk="1"/>
          <a:r>
            <a:rPr lang="ko-KR" altLang="en-US" b="1" dirty="0"/>
            <a:t>집단 급식소</a:t>
          </a:r>
        </a:p>
      </dgm:t>
    </dgm:pt>
    <dgm:pt modelId="{5C6304AB-E86B-4C52-B001-81384693E980}" type="parTrans" cxnId="{6F321EA5-7D78-43DC-9BD6-190683299574}">
      <dgm:prSet/>
      <dgm:spPr/>
      <dgm:t>
        <a:bodyPr/>
        <a:lstStyle/>
        <a:p>
          <a:pPr latinLnBrk="1"/>
          <a:endParaRPr lang="ko-KR" altLang="en-US"/>
        </a:p>
      </dgm:t>
    </dgm:pt>
    <dgm:pt modelId="{B4D6B80A-F7E5-4B56-A47B-BAF37633D628}" type="sibTrans" cxnId="{6F321EA5-7D78-43DC-9BD6-190683299574}">
      <dgm:prSet/>
      <dgm:spPr/>
      <dgm:t>
        <a:bodyPr/>
        <a:lstStyle/>
        <a:p>
          <a:pPr latinLnBrk="1"/>
          <a:endParaRPr lang="ko-KR" altLang="en-US"/>
        </a:p>
      </dgm:t>
    </dgm:pt>
    <dgm:pt modelId="{026E1650-765D-4D74-BD3F-2CE78BC9BDA5}">
      <dgm:prSet phldrT="[텍스트]"/>
      <dgm:spPr/>
      <dgm:t>
        <a:bodyPr/>
        <a:lstStyle/>
        <a:p>
          <a:pPr latinLnBrk="1"/>
          <a:r>
            <a:rPr lang="ko-KR" altLang="en-US" b="1"/>
            <a:t>대형 음식점</a:t>
          </a:r>
          <a:endParaRPr lang="ko-KR" altLang="en-US" b="1" dirty="0"/>
        </a:p>
      </dgm:t>
    </dgm:pt>
    <dgm:pt modelId="{9CA4BBCF-B4BE-4290-9DD8-56DD464F2D73}" type="parTrans" cxnId="{175A012B-C027-4978-A767-D71549A45C80}">
      <dgm:prSet/>
      <dgm:spPr/>
      <dgm:t>
        <a:bodyPr/>
        <a:lstStyle/>
        <a:p>
          <a:pPr latinLnBrk="1"/>
          <a:endParaRPr lang="ko-KR" altLang="en-US"/>
        </a:p>
      </dgm:t>
    </dgm:pt>
    <dgm:pt modelId="{38E4DCE5-056B-4F84-9D84-EA5C7EECCD79}" type="sibTrans" cxnId="{175A012B-C027-4978-A767-D71549A45C80}">
      <dgm:prSet/>
      <dgm:spPr/>
      <dgm:t>
        <a:bodyPr/>
        <a:lstStyle/>
        <a:p>
          <a:pPr latinLnBrk="1"/>
          <a:endParaRPr lang="ko-KR" altLang="en-US"/>
        </a:p>
      </dgm:t>
    </dgm:pt>
    <dgm:pt modelId="{38E3516A-EC68-46C2-8FDF-C416048F4191}">
      <dgm:prSet phldrT="[텍스트]"/>
      <dgm:spPr/>
      <dgm:t>
        <a:bodyPr/>
        <a:lstStyle/>
        <a:p>
          <a:pPr latinLnBrk="1"/>
          <a:r>
            <a:rPr lang="ko-KR" altLang="en-US" b="1"/>
            <a:t>가정</a:t>
          </a:r>
          <a:r>
            <a:rPr lang="en-US" altLang="ko-KR" b="1"/>
            <a:t>, </a:t>
          </a:r>
          <a:r>
            <a:rPr lang="ko-KR" altLang="en-US" b="1"/>
            <a:t>소형 음식점</a:t>
          </a:r>
          <a:endParaRPr lang="ko-KR" altLang="en-US" b="1" dirty="0"/>
        </a:p>
      </dgm:t>
    </dgm:pt>
    <dgm:pt modelId="{3B07CF25-5C13-49C2-A5EF-526163EC571B}" type="parTrans" cxnId="{5741C9B1-48B4-4613-A6C0-DC78882FB131}">
      <dgm:prSet/>
      <dgm:spPr/>
      <dgm:t>
        <a:bodyPr/>
        <a:lstStyle/>
        <a:p>
          <a:pPr latinLnBrk="1"/>
          <a:endParaRPr lang="ko-KR" altLang="en-US"/>
        </a:p>
      </dgm:t>
    </dgm:pt>
    <dgm:pt modelId="{DD562808-917A-4107-97F3-32EF29D3E866}" type="sibTrans" cxnId="{5741C9B1-48B4-4613-A6C0-DC78882FB131}">
      <dgm:prSet/>
      <dgm:spPr/>
      <dgm:t>
        <a:bodyPr/>
        <a:lstStyle/>
        <a:p>
          <a:pPr latinLnBrk="1"/>
          <a:endParaRPr lang="ko-KR" altLang="en-US"/>
        </a:p>
      </dgm:t>
    </dgm:pt>
    <dgm:pt modelId="{51B40B7C-CA7F-4C72-893F-D22808032701}" type="pres">
      <dgm:prSet presAssocID="{90F353CE-4359-4492-B758-EE215BFFFC0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1EC3223-2D75-4996-991A-8658E6BC8483}" type="pres">
      <dgm:prSet presAssocID="{90F353CE-4359-4492-B758-EE215BFFFC0C}" presName="matrix" presStyleCnt="0"/>
      <dgm:spPr/>
    </dgm:pt>
    <dgm:pt modelId="{69611744-75B4-4CCD-A976-DDF87DF1871A}" type="pres">
      <dgm:prSet presAssocID="{90F353CE-4359-4492-B758-EE215BFFFC0C}" presName="tile1" presStyleLbl="node1" presStyleIdx="0" presStyleCnt="4" custScaleX="87068" custScaleY="76102"/>
      <dgm:spPr/>
    </dgm:pt>
    <dgm:pt modelId="{810CA644-2AC7-4B74-ACD9-6F1EEF14CD47}" type="pres">
      <dgm:prSet presAssocID="{90F353CE-4359-4492-B758-EE215BFFFC0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5788B12-6C2C-43DD-B929-9A2C9F1B0323}" type="pres">
      <dgm:prSet presAssocID="{90F353CE-4359-4492-B758-EE215BFFFC0C}" presName="tile2" presStyleLbl="node1" presStyleIdx="1" presStyleCnt="4" custScaleX="86393" custScaleY="75491"/>
      <dgm:spPr/>
    </dgm:pt>
    <dgm:pt modelId="{1FE3758E-EC06-46CB-87DC-86EEBCC4677D}" type="pres">
      <dgm:prSet presAssocID="{90F353CE-4359-4492-B758-EE215BFFFC0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9360EA1-574D-468D-8F95-5FA488056909}" type="pres">
      <dgm:prSet presAssocID="{90F353CE-4359-4492-B758-EE215BFFFC0C}" presName="tile3" presStyleLbl="node1" presStyleIdx="2" presStyleCnt="4" custScaleX="87068" custScaleY="76765"/>
      <dgm:spPr/>
    </dgm:pt>
    <dgm:pt modelId="{6171CC41-077D-41E7-88E4-3775DD150C05}" type="pres">
      <dgm:prSet presAssocID="{90F353CE-4359-4492-B758-EE215BFFFC0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ACBDCE5-F18C-4ABC-9124-C519C59BFAEB}" type="pres">
      <dgm:prSet presAssocID="{90F353CE-4359-4492-B758-EE215BFFFC0C}" presName="tile4" presStyleLbl="node1" presStyleIdx="3" presStyleCnt="4" custScaleX="87498" custScaleY="79753"/>
      <dgm:spPr/>
    </dgm:pt>
    <dgm:pt modelId="{E814DB9E-A50C-4247-B291-BC551E1D29EC}" type="pres">
      <dgm:prSet presAssocID="{90F353CE-4359-4492-B758-EE215BFFFC0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4CAAE05-DFAE-4E46-B6B1-553691AD7109}" type="pres">
      <dgm:prSet presAssocID="{90F353CE-4359-4492-B758-EE215BFFFC0C}" presName="centerTile" presStyleLbl="fgShp" presStyleIdx="0" presStyleCnt="1" custScaleX="135702" custScaleY="153653">
        <dgm:presLayoutVars>
          <dgm:chMax val="0"/>
          <dgm:chPref val="0"/>
        </dgm:presLayoutVars>
      </dgm:prSet>
      <dgm:spPr/>
    </dgm:pt>
  </dgm:ptLst>
  <dgm:cxnLst>
    <dgm:cxn modelId="{5D9A3D08-BE2E-441F-85FA-7D790F06065A}" srcId="{F78F75E9-080E-4D8D-BAD4-7439A3EC82C4}" destId="{B5E01800-F4B1-49AB-9255-7F048AA1C39C}" srcOrd="0" destOrd="0" parTransId="{A89BCB70-0FC7-4D8F-B009-075D6218A11C}" sibTransId="{93B677B9-390C-4A5E-98D2-741372343247}"/>
    <dgm:cxn modelId="{4507D108-00CA-4F48-A2FC-A68C959C1607}" type="presOf" srcId="{5AC50E1E-0567-4CBF-8E80-5CFC43B24759}" destId="{1FE3758E-EC06-46CB-87DC-86EEBCC4677D}" srcOrd="1" destOrd="0" presId="urn:microsoft.com/office/officeart/2005/8/layout/matrix1"/>
    <dgm:cxn modelId="{3E25B914-4F11-4199-B95D-F1B4772E7E15}" type="presOf" srcId="{B5E01800-F4B1-49AB-9255-7F048AA1C39C}" destId="{810CA644-2AC7-4B74-ACD9-6F1EEF14CD47}" srcOrd="1" destOrd="0" presId="urn:microsoft.com/office/officeart/2005/8/layout/matrix1"/>
    <dgm:cxn modelId="{11443516-20EF-4FFA-95CC-6F2EB2E7AFBE}" srcId="{F78F75E9-080E-4D8D-BAD4-7439A3EC82C4}" destId="{5150D7D3-C715-4387-BBBC-166E9C0E6F88}" srcOrd="5" destOrd="0" parTransId="{CACE5302-5964-4743-A91B-A27463D9C62D}" sibTransId="{5D737F5C-B3E6-43A5-9469-0D19C40878B3}"/>
    <dgm:cxn modelId="{C76F8718-E421-4059-A307-4722472A90FD}" type="presOf" srcId="{026E1650-765D-4D74-BD3F-2CE78BC9BDA5}" destId="{D9360EA1-574D-468D-8F95-5FA488056909}" srcOrd="0" destOrd="0" presId="urn:microsoft.com/office/officeart/2005/8/layout/matrix1"/>
    <dgm:cxn modelId="{A03F0625-6BFF-4774-AB31-203974564C52}" srcId="{76A62CD7-11B4-472B-9222-F265EC119288}" destId="{75BBA604-CA5A-484C-9C9A-381764C82E4A}" srcOrd="0" destOrd="0" parTransId="{5815C9FB-524F-411E-89F9-9BCE605E35A7}" sibTransId="{F54568FE-2590-41A8-AE48-072AFA510AC8}"/>
    <dgm:cxn modelId="{175A012B-C027-4978-A767-D71549A45C80}" srcId="{F78F75E9-080E-4D8D-BAD4-7439A3EC82C4}" destId="{026E1650-765D-4D74-BD3F-2CE78BC9BDA5}" srcOrd="2" destOrd="0" parTransId="{9CA4BBCF-B4BE-4290-9DD8-56DD464F2D73}" sibTransId="{38E4DCE5-056B-4F84-9D84-EA5C7EECCD79}"/>
    <dgm:cxn modelId="{922C1A3D-5778-4A5D-9DFE-0BB63550F451}" srcId="{90F353CE-4359-4492-B758-EE215BFFFC0C}" destId="{F78F75E9-080E-4D8D-BAD4-7439A3EC82C4}" srcOrd="0" destOrd="0" parTransId="{EB06A738-8DDD-428B-B1B2-7E66795C7329}" sibTransId="{0F738A71-43C1-48AE-91FD-ABFA614AB002}"/>
    <dgm:cxn modelId="{0209D542-D676-4D4E-9D62-37794C4E96D5}" srcId="{90F353CE-4359-4492-B758-EE215BFFFC0C}" destId="{76A62CD7-11B4-472B-9222-F265EC119288}" srcOrd="1" destOrd="0" parTransId="{D01DA882-30F4-46A7-BAFC-E83827BA8AC5}" sibTransId="{E6F216E6-126C-434E-9116-25EF56A75D46}"/>
    <dgm:cxn modelId="{6CE5E76E-1743-46EE-9834-497FAE171C8D}" type="presOf" srcId="{90F353CE-4359-4492-B758-EE215BFFFC0C}" destId="{51B40B7C-CA7F-4C72-893F-D22808032701}" srcOrd="0" destOrd="0" presId="urn:microsoft.com/office/officeart/2005/8/layout/matrix1"/>
    <dgm:cxn modelId="{5BE26973-94AF-4D3B-9213-13845EBCE288}" type="presOf" srcId="{026E1650-765D-4D74-BD3F-2CE78BC9BDA5}" destId="{6171CC41-077D-41E7-88E4-3775DD150C05}" srcOrd="1" destOrd="0" presId="urn:microsoft.com/office/officeart/2005/8/layout/matrix1"/>
    <dgm:cxn modelId="{AA5A2879-EAD7-41EF-885C-F925F6DA8D54}" type="presOf" srcId="{38E3516A-EC68-46C2-8FDF-C416048F4191}" destId="{6ACBDCE5-F18C-4ABC-9124-C519C59BFAEB}" srcOrd="0" destOrd="0" presId="urn:microsoft.com/office/officeart/2005/8/layout/matrix1"/>
    <dgm:cxn modelId="{88F7A981-BA53-4CEF-A7EF-969AC6BA84F7}" srcId="{76A62CD7-11B4-472B-9222-F265EC119288}" destId="{1D2831E3-0F3E-459B-AC54-C30CBC268B1F}" srcOrd="1" destOrd="0" parTransId="{1A390833-0775-4260-9689-E52434B5F324}" sibTransId="{E8FC36EC-8A98-4C43-83E1-D8BFABAFF769}"/>
    <dgm:cxn modelId="{8C7AAB95-B535-4375-9778-6229E29C5922}" srcId="{F78F75E9-080E-4D8D-BAD4-7439A3EC82C4}" destId="{07DF2E6A-B12D-4872-A571-955B9F2C4DAB}" srcOrd="4" destOrd="0" parTransId="{50A4C0DB-A9E4-445F-873B-578F23C4154F}" sibTransId="{02ACDFF9-9D8E-4890-A2E8-0A9677B1F7D6}"/>
    <dgm:cxn modelId="{9419D7A0-C52C-47F8-B789-3BE1DC2C6186}" type="presOf" srcId="{38E3516A-EC68-46C2-8FDF-C416048F4191}" destId="{E814DB9E-A50C-4247-B291-BC551E1D29EC}" srcOrd="1" destOrd="0" presId="urn:microsoft.com/office/officeart/2005/8/layout/matrix1"/>
    <dgm:cxn modelId="{6F321EA5-7D78-43DC-9BD6-190683299574}" srcId="{F78F75E9-080E-4D8D-BAD4-7439A3EC82C4}" destId="{5AC50E1E-0567-4CBF-8E80-5CFC43B24759}" srcOrd="1" destOrd="0" parTransId="{5C6304AB-E86B-4C52-B001-81384693E980}" sibTransId="{B4D6B80A-F7E5-4B56-A47B-BAF37633D628}"/>
    <dgm:cxn modelId="{5741C9B1-48B4-4613-A6C0-DC78882FB131}" srcId="{F78F75E9-080E-4D8D-BAD4-7439A3EC82C4}" destId="{38E3516A-EC68-46C2-8FDF-C416048F4191}" srcOrd="3" destOrd="0" parTransId="{3B07CF25-5C13-49C2-A5EF-526163EC571B}" sibTransId="{DD562808-917A-4107-97F3-32EF29D3E866}"/>
    <dgm:cxn modelId="{76BFC9B3-21D3-4792-BEDF-6E6D5AB991E8}" type="presOf" srcId="{5AC50E1E-0567-4CBF-8E80-5CFC43B24759}" destId="{35788B12-6C2C-43DD-B929-9A2C9F1B0323}" srcOrd="0" destOrd="0" presId="urn:microsoft.com/office/officeart/2005/8/layout/matrix1"/>
    <dgm:cxn modelId="{0578F2B6-EEA3-4EC6-B08E-0D4C62B3043F}" type="presOf" srcId="{F78F75E9-080E-4D8D-BAD4-7439A3EC82C4}" destId="{44CAAE05-DFAE-4E46-B6B1-553691AD7109}" srcOrd="0" destOrd="0" presId="urn:microsoft.com/office/officeart/2005/8/layout/matrix1"/>
    <dgm:cxn modelId="{6F7388EF-8E05-4A65-B51C-914FF3E25D45}" type="presOf" srcId="{B5E01800-F4B1-49AB-9255-7F048AA1C39C}" destId="{69611744-75B4-4CCD-A976-DDF87DF1871A}" srcOrd="0" destOrd="0" presId="urn:microsoft.com/office/officeart/2005/8/layout/matrix1"/>
    <dgm:cxn modelId="{51104C72-4E5C-41BB-A42D-DBA6C5DF9398}" type="presParOf" srcId="{51B40B7C-CA7F-4C72-893F-D22808032701}" destId="{21EC3223-2D75-4996-991A-8658E6BC8483}" srcOrd="0" destOrd="0" presId="urn:microsoft.com/office/officeart/2005/8/layout/matrix1"/>
    <dgm:cxn modelId="{3D28796F-5A5C-4A40-ABDC-EBBAF414107D}" type="presParOf" srcId="{21EC3223-2D75-4996-991A-8658E6BC8483}" destId="{69611744-75B4-4CCD-A976-DDF87DF1871A}" srcOrd="0" destOrd="0" presId="urn:microsoft.com/office/officeart/2005/8/layout/matrix1"/>
    <dgm:cxn modelId="{EE9015E6-4B09-494F-A247-4B85E6677CDF}" type="presParOf" srcId="{21EC3223-2D75-4996-991A-8658E6BC8483}" destId="{810CA644-2AC7-4B74-ACD9-6F1EEF14CD47}" srcOrd="1" destOrd="0" presId="urn:microsoft.com/office/officeart/2005/8/layout/matrix1"/>
    <dgm:cxn modelId="{43E3066B-6448-4876-907A-9309FC6969DA}" type="presParOf" srcId="{21EC3223-2D75-4996-991A-8658E6BC8483}" destId="{35788B12-6C2C-43DD-B929-9A2C9F1B0323}" srcOrd="2" destOrd="0" presId="urn:microsoft.com/office/officeart/2005/8/layout/matrix1"/>
    <dgm:cxn modelId="{FB38EDDD-5407-46A7-AF0F-25817146F877}" type="presParOf" srcId="{21EC3223-2D75-4996-991A-8658E6BC8483}" destId="{1FE3758E-EC06-46CB-87DC-86EEBCC4677D}" srcOrd="3" destOrd="0" presId="urn:microsoft.com/office/officeart/2005/8/layout/matrix1"/>
    <dgm:cxn modelId="{3E060DDD-2D29-4976-B76D-A456B4587ECB}" type="presParOf" srcId="{21EC3223-2D75-4996-991A-8658E6BC8483}" destId="{D9360EA1-574D-468D-8F95-5FA488056909}" srcOrd="4" destOrd="0" presId="urn:microsoft.com/office/officeart/2005/8/layout/matrix1"/>
    <dgm:cxn modelId="{7AA543A8-4205-4720-B05D-160A0CD496D4}" type="presParOf" srcId="{21EC3223-2D75-4996-991A-8658E6BC8483}" destId="{6171CC41-077D-41E7-88E4-3775DD150C05}" srcOrd="5" destOrd="0" presId="urn:microsoft.com/office/officeart/2005/8/layout/matrix1"/>
    <dgm:cxn modelId="{4EAB1109-E7C2-4E78-A8A2-3F17C23138AB}" type="presParOf" srcId="{21EC3223-2D75-4996-991A-8658E6BC8483}" destId="{6ACBDCE5-F18C-4ABC-9124-C519C59BFAEB}" srcOrd="6" destOrd="0" presId="urn:microsoft.com/office/officeart/2005/8/layout/matrix1"/>
    <dgm:cxn modelId="{725281E2-6DFD-4015-8BC2-1FD9F7FD6DF4}" type="presParOf" srcId="{21EC3223-2D75-4996-991A-8658E6BC8483}" destId="{E814DB9E-A50C-4247-B291-BC551E1D29EC}" srcOrd="7" destOrd="0" presId="urn:microsoft.com/office/officeart/2005/8/layout/matrix1"/>
    <dgm:cxn modelId="{B9AB5FF0-A082-4947-81E0-C6FBEAB01167}" type="presParOf" srcId="{51B40B7C-CA7F-4C72-893F-D22808032701}" destId="{44CAAE05-DFAE-4E46-B6B1-553691AD710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F353CE-4359-4492-B758-EE215BFFFC0C}" type="doc">
      <dgm:prSet loTypeId="urn:microsoft.com/office/officeart/2005/8/layout/matrix1" loCatId="matrix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78F75E9-080E-4D8D-BAD4-7439A3EC82C4}">
      <dgm:prSet phldrT="[텍스트]" custT="1"/>
      <dgm:spPr/>
      <dgm:t>
        <a:bodyPr/>
        <a:lstStyle/>
        <a:p>
          <a:pPr latinLnBrk="1"/>
          <a:r>
            <a:rPr lang="ko-KR" altLang="en-US" sz="4400" b="1" dirty="0"/>
            <a:t>발생원</a:t>
          </a:r>
        </a:p>
      </dgm:t>
    </dgm:pt>
    <dgm:pt modelId="{EB06A738-8DDD-428B-B1B2-7E66795C7329}" type="parTrans" cxnId="{922C1A3D-5778-4A5D-9DFE-0BB63550F451}">
      <dgm:prSet/>
      <dgm:spPr/>
      <dgm:t>
        <a:bodyPr/>
        <a:lstStyle/>
        <a:p>
          <a:pPr latinLnBrk="1"/>
          <a:endParaRPr lang="ko-KR" altLang="en-US"/>
        </a:p>
      </dgm:t>
    </dgm:pt>
    <dgm:pt modelId="{0F738A71-43C1-48AE-91FD-ABFA614AB002}" type="sibTrans" cxnId="{922C1A3D-5778-4A5D-9DFE-0BB63550F451}">
      <dgm:prSet/>
      <dgm:spPr/>
      <dgm:t>
        <a:bodyPr/>
        <a:lstStyle/>
        <a:p>
          <a:pPr latinLnBrk="1"/>
          <a:endParaRPr lang="ko-KR" altLang="en-US"/>
        </a:p>
      </dgm:t>
    </dgm:pt>
    <dgm:pt modelId="{76A62CD7-11B4-472B-9222-F265EC119288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D01DA882-30F4-46A7-BAFC-E83827BA8AC5}" type="parTrans" cxnId="{0209D542-D676-4D4E-9D62-37794C4E96D5}">
      <dgm:prSet/>
      <dgm:spPr/>
      <dgm:t>
        <a:bodyPr/>
        <a:lstStyle/>
        <a:p>
          <a:pPr latinLnBrk="1"/>
          <a:endParaRPr lang="ko-KR" altLang="en-US"/>
        </a:p>
      </dgm:t>
    </dgm:pt>
    <dgm:pt modelId="{E6F216E6-126C-434E-9116-25EF56A75D46}" type="sibTrans" cxnId="{0209D542-D676-4D4E-9D62-37794C4E96D5}">
      <dgm:prSet/>
      <dgm:spPr/>
      <dgm:t>
        <a:bodyPr/>
        <a:lstStyle/>
        <a:p>
          <a:pPr latinLnBrk="1"/>
          <a:endParaRPr lang="ko-KR" altLang="en-US"/>
        </a:p>
      </dgm:t>
    </dgm:pt>
    <dgm:pt modelId="{75BBA604-CA5A-484C-9C9A-381764C82E4A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5815C9FB-524F-411E-89F9-9BCE605E35A7}" type="parTrans" cxnId="{A03F0625-6BFF-4774-AB31-203974564C52}">
      <dgm:prSet/>
      <dgm:spPr/>
      <dgm:t>
        <a:bodyPr/>
        <a:lstStyle/>
        <a:p>
          <a:pPr latinLnBrk="1"/>
          <a:endParaRPr lang="ko-KR" altLang="en-US"/>
        </a:p>
      </dgm:t>
    </dgm:pt>
    <dgm:pt modelId="{F54568FE-2590-41A8-AE48-072AFA510AC8}" type="sibTrans" cxnId="{A03F0625-6BFF-4774-AB31-203974564C52}">
      <dgm:prSet/>
      <dgm:spPr/>
      <dgm:t>
        <a:bodyPr/>
        <a:lstStyle/>
        <a:p>
          <a:pPr latinLnBrk="1"/>
          <a:endParaRPr lang="ko-KR" altLang="en-US"/>
        </a:p>
      </dgm:t>
    </dgm:pt>
    <dgm:pt modelId="{1D2831E3-0F3E-459B-AC54-C30CBC268B1F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1A390833-0775-4260-9689-E52434B5F324}" type="parTrans" cxnId="{88F7A981-BA53-4CEF-A7EF-969AC6BA84F7}">
      <dgm:prSet/>
      <dgm:spPr/>
      <dgm:t>
        <a:bodyPr/>
        <a:lstStyle/>
        <a:p>
          <a:pPr latinLnBrk="1"/>
          <a:endParaRPr lang="ko-KR" altLang="en-US"/>
        </a:p>
      </dgm:t>
    </dgm:pt>
    <dgm:pt modelId="{E8FC36EC-8A98-4C43-83E1-D8BFABAFF769}" type="sibTrans" cxnId="{88F7A981-BA53-4CEF-A7EF-969AC6BA84F7}">
      <dgm:prSet/>
      <dgm:spPr/>
      <dgm:t>
        <a:bodyPr/>
        <a:lstStyle/>
        <a:p>
          <a:pPr latinLnBrk="1"/>
          <a:endParaRPr lang="ko-KR" altLang="en-US"/>
        </a:p>
      </dgm:t>
    </dgm:pt>
    <dgm:pt modelId="{B5E01800-F4B1-49AB-9255-7F048AA1C39C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b="1"/>
            <a:t>유통단계</a:t>
          </a:r>
          <a:endParaRPr lang="ko-KR" altLang="en-US" b="1" dirty="0"/>
        </a:p>
      </dgm:t>
    </dgm:pt>
    <dgm:pt modelId="{A89BCB70-0FC7-4D8F-B009-075D6218A11C}" type="parTrans" cxnId="{5D9A3D08-BE2E-441F-85FA-7D790F06065A}">
      <dgm:prSet/>
      <dgm:spPr/>
      <dgm:t>
        <a:bodyPr/>
        <a:lstStyle/>
        <a:p>
          <a:pPr latinLnBrk="1"/>
          <a:endParaRPr lang="ko-KR" altLang="en-US"/>
        </a:p>
      </dgm:t>
    </dgm:pt>
    <dgm:pt modelId="{93B677B9-390C-4A5E-98D2-741372343247}" type="sibTrans" cxnId="{5D9A3D08-BE2E-441F-85FA-7D790F06065A}">
      <dgm:prSet/>
      <dgm:spPr/>
      <dgm:t>
        <a:bodyPr/>
        <a:lstStyle/>
        <a:p>
          <a:pPr latinLnBrk="1"/>
          <a:endParaRPr lang="ko-KR" altLang="en-US"/>
        </a:p>
      </dgm:t>
    </dgm:pt>
    <dgm:pt modelId="{07DF2E6A-B12D-4872-A571-955B9F2C4DAB}">
      <dgm:prSet phldrT="[텍스트]"/>
      <dgm:spPr/>
    </dgm:pt>
    <dgm:pt modelId="{50A4C0DB-A9E4-445F-873B-578F23C4154F}" type="parTrans" cxnId="{8C7AAB95-B535-4375-9778-6229E29C5922}">
      <dgm:prSet/>
      <dgm:spPr/>
      <dgm:t>
        <a:bodyPr/>
        <a:lstStyle/>
        <a:p>
          <a:pPr latinLnBrk="1"/>
          <a:endParaRPr lang="ko-KR" altLang="en-US"/>
        </a:p>
      </dgm:t>
    </dgm:pt>
    <dgm:pt modelId="{02ACDFF9-9D8E-4890-A2E8-0A9677B1F7D6}" type="sibTrans" cxnId="{8C7AAB95-B535-4375-9778-6229E29C5922}">
      <dgm:prSet/>
      <dgm:spPr/>
      <dgm:t>
        <a:bodyPr/>
        <a:lstStyle/>
        <a:p>
          <a:pPr latinLnBrk="1"/>
          <a:endParaRPr lang="ko-KR" altLang="en-US"/>
        </a:p>
      </dgm:t>
    </dgm:pt>
    <dgm:pt modelId="{5150D7D3-C715-4387-BBBC-166E9C0E6F88}">
      <dgm:prSet phldrT="[텍스트]"/>
      <dgm:spPr/>
    </dgm:pt>
    <dgm:pt modelId="{CACE5302-5964-4743-A91B-A27463D9C62D}" type="parTrans" cxnId="{11443516-20EF-4FFA-95CC-6F2EB2E7AFBE}">
      <dgm:prSet/>
      <dgm:spPr/>
      <dgm:t>
        <a:bodyPr/>
        <a:lstStyle/>
        <a:p>
          <a:pPr latinLnBrk="1"/>
          <a:endParaRPr lang="ko-KR" altLang="en-US"/>
        </a:p>
      </dgm:t>
    </dgm:pt>
    <dgm:pt modelId="{5D737F5C-B3E6-43A5-9469-0D19C40878B3}" type="sibTrans" cxnId="{11443516-20EF-4FFA-95CC-6F2EB2E7AFBE}">
      <dgm:prSet/>
      <dgm:spPr/>
      <dgm:t>
        <a:bodyPr/>
        <a:lstStyle/>
        <a:p>
          <a:pPr latinLnBrk="1"/>
          <a:endParaRPr lang="ko-KR" altLang="en-US"/>
        </a:p>
      </dgm:t>
    </dgm:pt>
    <dgm:pt modelId="{5AC50E1E-0567-4CBF-8E80-5CFC43B24759}">
      <dgm:prSet phldrT="[텍스트]"/>
      <dgm:spPr>
        <a:ln w="44450"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b="1" dirty="0"/>
            <a:t>집단 급식소</a:t>
          </a:r>
        </a:p>
      </dgm:t>
    </dgm:pt>
    <dgm:pt modelId="{5C6304AB-E86B-4C52-B001-81384693E980}" type="parTrans" cxnId="{6F321EA5-7D78-43DC-9BD6-190683299574}">
      <dgm:prSet/>
      <dgm:spPr/>
      <dgm:t>
        <a:bodyPr/>
        <a:lstStyle/>
        <a:p>
          <a:pPr latinLnBrk="1"/>
          <a:endParaRPr lang="ko-KR" altLang="en-US"/>
        </a:p>
      </dgm:t>
    </dgm:pt>
    <dgm:pt modelId="{B4D6B80A-F7E5-4B56-A47B-BAF37633D628}" type="sibTrans" cxnId="{6F321EA5-7D78-43DC-9BD6-190683299574}">
      <dgm:prSet/>
      <dgm:spPr/>
      <dgm:t>
        <a:bodyPr/>
        <a:lstStyle/>
        <a:p>
          <a:pPr latinLnBrk="1"/>
          <a:endParaRPr lang="ko-KR" altLang="en-US"/>
        </a:p>
      </dgm:t>
    </dgm:pt>
    <dgm:pt modelId="{026E1650-765D-4D74-BD3F-2CE78BC9BDA5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b="1"/>
            <a:t>대형 음식점</a:t>
          </a:r>
          <a:endParaRPr lang="ko-KR" altLang="en-US" b="1" dirty="0"/>
        </a:p>
      </dgm:t>
    </dgm:pt>
    <dgm:pt modelId="{9CA4BBCF-B4BE-4290-9DD8-56DD464F2D73}" type="parTrans" cxnId="{175A012B-C027-4978-A767-D71549A45C80}">
      <dgm:prSet/>
      <dgm:spPr/>
      <dgm:t>
        <a:bodyPr/>
        <a:lstStyle/>
        <a:p>
          <a:pPr latinLnBrk="1"/>
          <a:endParaRPr lang="ko-KR" altLang="en-US"/>
        </a:p>
      </dgm:t>
    </dgm:pt>
    <dgm:pt modelId="{38E4DCE5-056B-4F84-9D84-EA5C7EECCD79}" type="sibTrans" cxnId="{175A012B-C027-4978-A767-D71549A45C80}">
      <dgm:prSet/>
      <dgm:spPr/>
      <dgm:t>
        <a:bodyPr/>
        <a:lstStyle/>
        <a:p>
          <a:pPr latinLnBrk="1"/>
          <a:endParaRPr lang="ko-KR" altLang="en-US"/>
        </a:p>
      </dgm:t>
    </dgm:pt>
    <dgm:pt modelId="{38E3516A-EC68-46C2-8FDF-C416048F4191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b="1"/>
            <a:t>가정</a:t>
          </a:r>
          <a:r>
            <a:rPr lang="en-US" altLang="ko-KR" b="1"/>
            <a:t>, </a:t>
          </a:r>
          <a:r>
            <a:rPr lang="ko-KR" altLang="en-US" b="1"/>
            <a:t>소형 음식점</a:t>
          </a:r>
          <a:endParaRPr lang="ko-KR" altLang="en-US" b="1" dirty="0"/>
        </a:p>
      </dgm:t>
    </dgm:pt>
    <dgm:pt modelId="{3B07CF25-5C13-49C2-A5EF-526163EC571B}" type="parTrans" cxnId="{5741C9B1-48B4-4613-A6C0-DC78882FB131}">
      <dgm:prSet/>
      <dgm:spPr/>
      <dgm:t>
        <a:bodyPr/>
        <a:lstStyle/>
        <a:p>
          <a:pPr latinLnBrk="1"/>
          <a:endParaRPr lang="ko-KR" altLang="en-US"/>
        </a:p>
      </dgm:t>
    </dgm:pt>
    <dgm:pt modelId="{DD562808-917A-4107-97F3-32EF29D3E866}" type="sibTrans" cxnId="{5741C9B1-48B4-4613-A6C0-DC78882FB131}">
      <dgm:prSet/>
      <dgm:spPr/>
      <dgm:t>
        <a:bodyPr/>
        <a:lstStyle/>
        <a:p>
          <a:pPr latinLnBrk="1"/>
          <a:endParaRPr lang="ko-KR" altLang="en-US"/>
        </a:p>
      </dgm:t>
    </dgm:pt>
    <dgm:pt modelId="{51B40B7C-CA7F-4C72-893F-D22808032701}" type="pres">
      <dgm:prSet presAssocID="{90F353CE-4359-4492-B758-EE215BFFFC0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1EC3223-2D75-4996-991A-8658E6BC8483}" type="pres">
      <dgm:prSet presAssocID="{90F353CE-4359-4492-B758-EE215BFFFC0C}" presName="matrix" presStyleCnt="0"/>
      <dgm:spPr/>
    </dgm:pt>
    <dgm:pt modelId="{69611744-75B4-4CCD-A976-DDF87DF1871A}" type="pres">
      <dgm:prSet presAssocID="{90F353CE-4359-4492-B758-EE215BFFFC0C}" presName="tile1" presStyleLbl="node1" presStyleIdx="0" presStyleCnt="4" custScaleX="87068" custScaleY="76102"/>
      <dgm:spPr/>
    </dgm:pt>
    <dgm:pt modelId="{810CA644-2AC7-4B74-ACD9-6F1EEF14CD47}" type="pres">
      <dgm:prSet presAssocID="{90F353CE-4359-4492-B758-EE215BFFFC0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5788B12-6C2C-43DD-B929-9A2C9F1B0323}" type="pres">
      <dgm:prSet presAssocID="{90F353CE-4359-4492-B758-EE215BFFFC0C}" presName="tile2" presStyleLbl="node1" presStyleIdx="1" presStyleCnt="4" custScaleX="86393" custScaleY="75491"/>
      <dgm:spPr/>
    </dgm:pt>
    <dgm:pt modelId="{1FE3758E-EC06-46CB-87DC-86EEBCC4677D}" type="pres">
      <dgm:prSet presAssocID="{90F353CE-4359-4492-B758-EE215BFFFC0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9360EA1-574D-468D-8F95-5FA488056909}" type="pres">
      <dgm:prSet presAssocID="{90F353CE-4359-4492-B758-EE215BFFFC0C}" presName="tile3" presStyleLbl="node1" presStyleIdx="2" presStyleCnt="4" custScaleX="87068" custScaleY="76765"/>
      <dgm:spPr/>
    </dgm:pt>
    <dgm:pt modelId="{6171CC41-077D-41E7-88E4-3775DD150C05}" type="pres">
      <dgm:prSet presAssocID="{90F353CE-4359-4492-B758-EE215BFFFC0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ACBDCE5-F18C-4ABC-9124-C519C59BFAEB}" type="pres">
      <dgm:prSet presAssocID="{90F353CE-4359-4492-B758-EE215BFFFC0C}" presName="tile4" presStyleLbl="node1" presStyleIdx="3" presStyleCnt="4" custScaleX="87498" custScaleY="79753"/>
      <dgm:spPr/>
    </dgm:pt>
    <dgm:pt modelId="{E814DB9E-A50C-4247-B291-BC551E1D29EC}" type="pres">
      <dgm:prSet presAssocID="{90F353CE-4359-4492-B758-EE215BFFFC0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4CAAE05-DFAE-4E46-B6B1-553691AD7109}" type="pres">
      <dgm:prSet presAssocID="{90F353CE-4359-4492-B758-EE215BFFFC0C}" presName="centerTile" presStyleLbl="fgShp" presStyleIdx="0" presStyleCnt="1" custScaleX="135702" custScaleY="153653">
        <dgm:presLayoutVars>
          <dgm:chMax val="0"/>
          <dgm:chPref val="0"/>
        </dgm:presLayoutVars>
      </dgm:prSet>
      <dgm:spPr/>
    </dgm:pt>
  </dgm:ptLst>
  <dgm:cxnLst>
    <dgm:cxn modelId="{5D9A3D08-BE2E-441F-85FA-7D790F06065A}" srcId="{F78F75E9-080E-4D8D-BAD4-7439A3EC82C4}" destId="{B5E01800-F4B1-49AB-9255-7F048AA1C39C}" srcOrd="0" destOrd="0" parTransId="{A89BCB70-0FC7-4D8F-B009-075D6218A11C}" sibTransId="{93B677B9-390C-4A5E-98D2-741372343247}"/>
    <dgm:cxn modelId="{4507D108-00CA-4F48-A2FC-A68C959C1607}" type="presOf" srcId="{5AC50E1E-0567-4CBF-8E80-5CFC43B24759}" destId="{1FE3758E-EC06-46CB-87DC-86EEBCC4677D}" srcOrd="1" destOrd="0" presId="urn:microsoft.com/office/officeart/2005/8/layout/matrix1"/>
    <dgm:cxn modelId="{3E25B914-4F11-4199-B95D-F1B4772E7E15}" type="presOf" srcId="{B5E01800-F4B1-49AB-9255-7F048AA1C39C}" destId="{810CA644-2AC7-4B74-ACD9-6F1EEF14CD47}" srcOrd="1" destOrd="0" presId="urn:microsoft.com/office/officeart/2005/8/layout/matrix1"/>
    <dgm:cxn modelId="{11443516-20EF-4FFA-95CC-6F2EB2E7AFBE}" srcId="{F78F75E9-080E-4D8D-BAD4-7439A3EC82C4}" destId="{5150D7D3-C715-4387-BBBC-166E9C0E6F88}" srcOrd="5" destOrd="0" parTransId="{CACE5302-5964-4743-A91B-A27463D9C62D}" sibTransId="{5D737F5C-B3E6-43A5-9469-0D19C40878B3}"/>
    <dgm:cxn modelId="{C76F8718-E421-4059-A307-4722472A90FD}" type="presOf" srcId="{026E1650-765D-4D74-BD3F-2CE78BC9BDA5}" destId="{D9360EA1-574D-468D-8F95-5FA488056909}" srcOrd="0" destOrd="0" presId="urn:microsoft.com/office/officeart/2005/8/layout/matrix1"/>
    <dgm:cxn modelId="{A03F0625-6BFF-4774-AB31-203974564C52}" srcId="{76A62CD7-11B4-472B-9222-F265EC119288}" destId="{75BBA604-CA5A-484C-9C9A-381764C82E4A}" srcOrd="0" destOrd="0" parTransId="{5815C9FB-524F-411E-89F9-9BCE605E35A7}" sibTransId="{F54568FE-2590-41A8-AE48-072AFA510AC8}"/>
    <dgm:cxn modelId="{175A012B-C027-4978-A767-D71549A45C80}" srcId="{F78F75E9-080E-4D8D-BAD4-7439A3EC82C4}" destId="{026E1650-765D-4D74-BD3F-2CE78BC9BDA5}" srcOrd="2" destOrd="0" parTransId="{9CA4BBCF-B4BE-4290-9DD8-56DD464F2D73}" sibTransId="{38E4DCE5-056B-4F84-9D84-EA5C7EECCD79}"/>
    <dgm:cxn modelId="{922C1A3D-5778-4A5D-9DFE-0BB63550F451}" srcId="{90F353CE-4359-4492-B758-EE215BFFFC0C}" destId="{F78F75E9-080E-4D8D-BAD4-7439A3EC82C4}" srcOrd="0" destOrd="0" parTransId="{EB06A738-8DDD-428B-B1B2-7E66795C7329}" sibTransId="{0F738A71-43C1-48AE-91FD-ABFA614AB002}"/>
    <dgm:cxn modelId="{0209D542-D676-4D4E-9D62-37794C4E96D5}" srcId="{90F353CE-4359-4492-B758-EE215BFFFC0C}" destId="{76A62CD7-11B4-472B-9222-F265EC119288}" srcOrd="1" destOrd="0" parTransId="{D01DA882-30F4-46A7-BAFC-E83827BA8AC5}" sibTransId="{E6F216E6-126C-434E-9116-25EF56A75D46}"/>
    <dgm:cxn modelId="{6CE5E76E-1743-46EE-9834-497FAE171C8D}" type="presOf" srcId="{90F353CE-4359-4492-B758-EE215BFFFC0C}" destId="{51B40B7C-CA7F-4C72-893F-D22808032701}" srcOrd="0" destOrd="0" presId="urn:microsoft.com/office/officeart/2005/8/layout/matrix1"/>
    <dgm:cxn modelId="{5BE26973-94AF-4D3B-9213-13845EBCE288}" type="presOf" srcId="{026E1650-765D-4D74-BD3F-2CE78BC9BDA5}" destId="{6171CC41-077D-41E7-88E4-3775DD150C05}" srcOrd="1" destOrd="0" presId="urn:microsoft.com/office/officeart/2005/8/layout/matrix1"/>
    <dgm:cxn modelId="{AA5A2879-EAD7-41EF-885C-F925F6DA8D54}" type="presOf" srcId="{38E3516A-EC68-46C2-8FDF-C416048F4191}" destId="{6ACBDCE5-F18C-4ABC-9124-C519C59BFAEB}" srcOrd="0" destOrd="0" presId="urn:microsoft.com/office/officeart/2005/8/layout/matrix1"/>
    <dgm:cxn modelId="{88F7A981-BA53-4CEF-A7EF-969AC6BA84F7}" srcId="{76A62CD7-11B4-472B-9222-F265EC119288}" destId="{1D2831E3-0F3E-459B-AC54-C30CBC268B1F}" srcOrd="1" destOrd="0" parTransId="{1A390833-0775-4260-9689-E52434B5F324}" sibTransId="{E8FC36EC-8A98-4C43-83E1-D8BFABAFF769}"/>
    <dgm:cxn modelId="{8C7AAB95-B535-4375-9778-6229E29C5922}" srcId="{F78F75E9-080E-4D8D-BAD4-7439A3EC82C4}" destId="{07DF2E6A-B12D-4872-A571-955B9F2C4DAB}" srcOrd="4" destOrd="0" parTransId="{50A4C0DB-A9E4-445F-873B-578F23C4154F}" sibTransId="{02ACDFF9-9D8E-4890-A2E8-0A9677B1F7D6}"/>
    <dgm:cxn modelId="{9419D7A0-C52C-47F8-B789-3BE1DC2C6186}" type="presOf" srcId="{38E3516A-EC68-46C2-8FDF-C416048F4191}" destId="{E814DB9E-A50C-4247-B291-BC551E1D29EC}" srcOrd="1" destOrd="0" presId="urn:microsoft.com/office/officeart/2005/8/layout/matrix1"/>
    <dgm:cxn modelId="{6F321EA5-7D78-43DC-9BD6-190683299574}" srcId="{F78F75E9-080E-4D8D-BAD4-7439A3EC82C4}" destId="{5AC50E1E-0567-4CBF-8E80-5CFC43B24759}" srcOrd="1" destOrd="0" parTransId="{5C6304AB-E86B-4C52-B001-81384693E980}" sibTransId="{B4D6B80A-F7E5-4B56-A47B-BAF37633D628}"/>
    <dgm:cxn modelId="{5741C9B1-48B4-4613-A6C0-DC78882FB131}" srcId="{F78F75E9-080E-4D8D-BAD4-7439A3EC82C4}" destId="{38E3516A-EC68-46C2-8FDF-C416048F4191}" srcOrd="3" destOrd="0" parTransId="{3B07CF25-5C13-49C2-A5EF-526163EC571B}" sibTransId="{DD562808-917A-4107-97F3-32EF29D3E866}"/>
    <dgm:cxn modelId="{76BFC9B3-21D3-4792-BEDF-6E6D5AB991E8}" type="presOf" srcId="{5AC50E1E-0567-4CBF-8E80-5CFC43B24759}" destId="{35788B12-6C2C-43DD-B929-9A2C9F1B0323}" srcOrd="0" destOrd="0" presId="urn:microsoft.com/office/officeart/2005/8/layout/matrix1"/>
    <dgm:cxn modelId="{0578F2B6-EEA3-4EC6-B08E-0D4C62B3043F}" type="presOf" srcId="{F78F75E9-080E-4D8D-BAD4-7439A3EC82C4}" destId="{44CAAE05-DFAE-4E46-B6B1-553691AD7109}" srcOrd="0" destOrd="0" presId="urn:microsoft.com/office/officeart/2005/8/layout/matrix1"/>
    <dgm:cxn modelId="{6F7388EF-8E05-4A65-B51C-914FF3E25D45}" type="presOf" srcId="{B5E01800-F4B1-49AB-9255-7F048AA1C39C}" destId="{69611744-75B4-4CCD-A976-DDF87DF1871A}" srcOrd="0" destOrd="0" presId="urn:microsoft.com/office/officeart/2005/8/layout/matrix1"/>
    <dgm:cxn modelId="{51104C72-4E5C-41BB-A42D-DBA6C5DF9398}" type="presParOf" srcId="{51B40B7C-CA7F-4C72-893F-D22808032701}" destId="{21EC3223-2D75-4996-991A-8658E6BC8483}" srcOrd="0" destOrd="0" presId="urn:microsoft.com/office/officeart/2005/8/layout/matrix1"/>
    <dgm:cxn modelId="{3D28796F-5A5C-4A40-ABDC-EBBAF414107D}" type="presParOf" srcId="{21EC3223-2D75-4996-991A-8658E6BC8483}" destId="{69611744-75B4-4CCD-A976-DDF87DF1871A}" srcOrd="0" destOrd="0" presId="urn:microsoft.com/office/officeart/2005/8/layout/matrix1"/>
    <dgm:cxn modelId="{EE9015E6-4B09-494F-A247-4B85E6677CDF}" type="presParOf" srcId="{21EC3223-2D75-4996-991A-8658E6BC8483}" destId="{810CA644-2AC7-4B74-ACD9-6F1EEF14CD47}" srcOrd="1" destOrd="0" presId="urn:microsoft.com/office/officeart/2005/8/layout/matrix1"/>
    <dgm:cxn modelId="{43E3066B-6448-4876-907A-9309FC6969DA}" type="presParOf" srcId="{21EC3223-2D75-4996-991A-8658E6BC8483}" destId="{35788B12-6C2C-43DD-B929-9A2C9F1B0323}" srcOrd="2" destOrd="0" presId="urn:microsoft.com/office/officeart/2005/8/layout/matrix1"/>
    <dgm:cxn modelId="{FB38EDDD-5407-46A7-AF0F-25817146F877}" type="presParOf" srcId="{21EC3223-2D75-4996-991A-8658E6BC8483}" destId="{1FE3758E-EC06-46CB-87DC-86EEBCC4677D}" srcOrd="3" destOrd="0" presId="urn:microsoft.com/office/officeart/2005/8/layout/matrix1"/>
    <dgm:cxn modelId="{3E060DDD-2D29-4976-B76D-A456B4587ECB}" type="presParOf" srcId="{21EC3223-2D75-4996-991A-8658E6BC8483}" destId="{D9360EA1-574D-468D-8F95-5FA488056909}" srcOrd="4" destOrd="0" presId="urn:microsoft.com/office/officeart/2005/8/layout/matrix1"/>
    <dgm:cxn modelId="{7AA543A8-4205-4720-B05D-160A0CD496D4}" type="presParOf" srcId="{21EC3223-2D75-4996-991A-8658E6BC8483}" destId="{6171CC41-077D-41E7-88E4-3775DD150C05}" srcOrd="5" destOrd="0" presId="urn:microsoft.com/office/officeart/2005/8/layout/matrix1"/>
    <dgm:cxn modelId="{4EAB1109-E7C2-4E78-A8A2-3F17C23138AB}" type="presParOf" srcId="{21EC3223-2D75-4996-991A-8658E6BC8483}" destId="{6ACBDCE5-F18C-4ABC-9124-C519C59BFAEB}" srcOrd="6" destOrd="0" presId="urn:microsoft.com/office/officeart/2005/8/layout/matrix1"/>
    <dgm:cxn modelId="{725281E2-6DFD-4015-8BC2-1FD9F7FD6DF4}" type="presParOf" srcId="{21EC3223-2D75-4996-991A-8658E6BC8483}" destId="{E814DB9E-A50C-4247-B291-BC551E1D29EC}" srcOrd="7" destOrd="0" presId="urn:microsoft.com/office/officeart/2005/8/layout/matrix1"/>
    <dgm:cxn modelId="{B9AB5FF0-A082-4947-81E0-C6FBEAB01167}" type="presParOf" srcId="{51B40B7C-CA7F-4C72-893F-D22808032701}" destId="{44CAAE05-DFAE-4E46-B6B1-553691AD710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F5429F-E8DB-431D-8ED1-B1C30A848DFA}" type="doc">
      <dgm:prSet loTypeId="urn:microsoft.com/office/officeart/2005/8/layout/radial4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3B75A5F5-5529-4C96-8149-A6F2F26E7396}">
      <dgm:prSet phldrT="[텍스트]"/>
      <dgm:spPr>
        <a:solidFill>
          <a:srgbClr val="303072">
            <a:alpha val="73000"/>
          </a:srgbClr>
        </a:solidFill>
      </dgm:spPr>
      <dgm:t>
        <a:bodyPr/>
        <a:lstStyle/>
        <a:p>
          <a:pPr latinLnBrk="1"/>
          <a:r>
            <a:rPr lang="ko-KR" altLang="en-US" b="1"/>
            <a:t>최고의 질과 최소의 잔반의 급식을 공급하는 것을 목표</a:t>
          </a:r>
          <a:r>
            <a:rPr lang="en-US" altLang="ko-KR" b="1"/>
            <a:t>!!</a:t>
          </a:r>
          <a:endParaRPr lang="ko-KR" altLang="en-US" dirty="0"/>
        </a:p>
      </dgm:t>
    </dgm:pt>
    <dgm:pt modelId="{6707C4DE-5CD7-4D3C-8CC5-FCA29EFDB286}" type="parTrans" cxnId="{0A78DE88-B5C5-448D-95AB-BBBAE74C4989}">
      <dgm:prSet/>
      <dgm:spPr/>
      <dgm:t>
        <a:bodyPr/>
        <a:lstStyle/>
        <a:p>
          <a:pPr latinLnBrk="1"/>
          <a:endParaRPr lang="ko-KR" altLang="en-US"/>
        </a:p>
      </dgm:t>
    </dgm:pt>
    <dgm:pt modelId="{09F46426-A4A7-4FFD-937F-508E9CE3A2D8}" type="sibTrans" cxnId="{0A78DE88-B5C5-448D-95AB-BBBAE74C4989}">
      <dgm:prSet/>
      <dgm:spPr/>
      <dgm:t>
        <a:bodyPr/>
        <a:lstStyle/>
        <a:p>
          <a:pPr latinLnBrk="1"/>
          <a:endParaRPr lang="ko-KR" altLang="en-US"/>
        </a:p>
      </dgm:t>
    </dgm:pt>
    <dgm:pt modelId="{A1C586D3-4950-48A0-A47E-6F0727C88D6A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b="1" dirty="0"/>
            <a:t>소비자 기호 반영 매개체 부족</a:t>
          </a:r>
          <a:endParaRPr lang="ko-KR" altLang="en-US" dirty="0"/>
        </a:p>
      </dgm:t>
    </dgm:pt>
    <dgm:pt modelId="{9DDDEE90-820D-4C78-B76F-5EB0D8CC711E}" type="parTrans" cxnId="{F4C72C1A-08B2-4E5C-B006-41EA25246BED}">
      <dgm:prSet/>
      <dgm:spPr/>
      <dgm:t>
        <a:bodyPr/>
        <a:lstStyle/>
        <a:p>
          <a:pPr latinLnBrk="1"/>
          <a:endParaRPr lang="ko-KR" altLang="en-US"/>
        </a:p>
      </dgm:t>
    </dgm:pt>
    <dgm:pt modelId="{5C5FD94A-3056-4CCC-BA29-2F4C87DCC81A}" type="sibTrans" cxnId="{F4C72C1A-08B2-4E5C-B006-41EA25246BED}">
      <dgm:prSet/>
      <dgm:spPr/>
      <dgm:t>
        <a:bodyPr/>
        <a:lstStyle/>
        <a:p>
          <a:pPr latinLnBrk="1"/>
          <a:endParaRPr lang="ko-KR" altLang="en-US"/>
        </a:p>
      </dgm:t>
    </dgm:pt>
    <dgm:pt modelId="{16A0DF73-3766-42B8-8671-781600CC80CE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b="1" dirty="0"/>
            <a:t>정보 공유 </a:t>
          </a:r>
          <a:endParaRPr lang="en-US" altLang="ko-KR" b="1" dirty="0"/>
        </a:p>
        <a:p>
          <a:pPr latinLnBrk="1">
            <a:buFont typeface="Arial" panose="020B0604020202020204" pitchFamily="34" charset="0"/>
            <a:buChar char="•"/>
          </a:pPr>
          <a:r>
            <a:rPr lang="ko-KR" altLang="en-US" b="1" dirty="0"/>
            <a:t>플랫폼 부족</a:t>
          </a:r>
          <a:endParaRPr lang="ko-KR" altLang="en-US" dirty="0"/>
        </a:p>
      </dgm:t>
    </dgm:pt>
    <dgm:pt modelId="{8A2D81D9-03B3-4CE5-B5A2-77102FA1B1BB}" type="parTrans" cxnId="{B97F376B-67C8-4221-A84F-6AC64C812410}">
      <dgm:prSet/>
      <dgm:spPr/>
      <dgm:t>
        <a:bodyPr/>
        <a:lstStyle/>
        <a:p>
          <a:pPr latinLnBrk="1"/>
          <a:endParaRPr lang="ko-KR" altLang="en-US"/>
        </a:p>
      </dgm:t>
    </dgm:pt>
    <dgm:pt modelId="{CEC1A3C3-0618-4595-B1FA-FD4687A4D7D3}" type="sibTrans" cxnId="{B97F376B-67C8-4221-A84F-6AC64C812410}">
      <dgm:prSet/>
      <dgm:spPr/>
      <dgm:t>
        <a:bodyPr/>
        <a:lstStyle/>
        <a:p>
          <a:pPr latinLnBrk="1"/>
          <a:endParaRPr lang="ko-KR" altLang="en-US"/>
        </a:p>
      </dgm:t>
    </dgm:pt>
    <dgm:pt modelId="{11AA36EC-2CE6-49AF-90E4-0192BB7F2561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b="1"/>
            <a:t>정확한 잔반 예측 시스템 부재</a:t>
          </a:r>
          <a:endParaRPr lang="ko-KR" altLang="en-US" dirty="0"/>
        </a:p>
      </dgm:t>
    </dgm:pt>
    <dgm:pt modelId="{5C407E22-2F76-4DA8-B546-3786E5CAAAF3}" type="parTrans" cxnId="{50FE94CD-31FC-48C1-869A-034BCBD8C338}">
      <dgm:prSet/>
      <dgm:spPr/>
      <dgm:t>
        <a:bodyPr/>
        <a:lstStyle/>
        <a:p>
          <a:pPr latinLnBrk="1"/>
          <a:endParaRPr lang="ko-KR" altLang="en-US"/>
        </a:p>
      </dgm:t>
    </dgm:pt>
    <dgm:pt modelId="{760E922C-8DCE-4B4E-A0EA-DF777CC85E07}" type="sibTrans" cxnId="{50FE94CD-31FC-48C1-869A-034BCBD8C338}">
      <dgm:prSet/>
      <dgm:spPr/>
      <dgm:t>
        <a:bodyPr/>
        <a:lstStyle/>
        <a:p>
          <a:pPr latinLnBrk="1"/>
          <a:endParaRPr lang="ko-KR" altLang="en-US"/>
        </a:p>
      </dgm:t>
    </dgm:pt>
    <dgm:pt modelId="{C8FAE114-5DB0-4BF1-A646-0CEF66DF3897}" type="pres">
      <dgm:prSet presAssocID="{D0F5429F-E8DB-431D-8ED1-B1C30A848DF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FC49D7-F97D-4498-9FC5-7AC1BB2A8110}" type="pres">
      <dgm:prSet presAssocID="{3B75A5F5-5529-4C96-8149-A6F2F26E7396}" presName="centerShape" presStyleLbl="node0" presStyleIdx="0" presStyleCnt="1" custScaleX="269505" custScaleY="75734"/>
      <dgm:spPr/>
    </dgm:pt>
    <dgm:pt modelId="{52F5BBF4-94D9-4D3F-8A51-5202EB35B12B}" type="pres">
      <dgm:prSet presAssocID="{9DDDEE90-820D-4C78-B76F-5EB0D8CC711E}" presName="parTrans" presStyleLbl="bgSibTrans2D1" presStyleIdx="0" presStyleCnt="3"/>
      <dgm:spPr/>
    </dgm:pt>
    <dgm:pt modelId="{FBC3690F-6928-43F6-BA93-55A67BD84CAA}" type="pres">
      <dgm:prSet presAssocID="{A1C586D3-4950-48A0-A47E-6F0727C88D6A}" presName="node" presStyleLbl="node1" presStyleIdx="0" presStyleCnt="3" custRadScaleRad="129018" custRadScaleInc="25976">
        <dgm:presLayoutVars>
          <dgm:bulletEnabled val="1"/>
        </dgm:presLayoutVars>
      </dgm:prSet>
      <dgm:spPr/>
    </dgm:pt>
    <dgm:pt modelId="{A881381A-31AD-41CD-BC6A-892D57AC9753}" type="pres">
      <dgm:prSet presAssocID="{8A2D81D9-03B3-4CE5-B5A2-77102FA1B1BB}" presName="parTrans" presStyleLbl="bgSibTrans2D1" presStyleIdx="1" presStyleCnt="3"/>
      <dgm:spPr/>
    </dgm:pt>
    <dgm:pt modelId="{F1448916-AEA3-476A-A0B4-481DFED63865}" type="pres">
      <dgm:prSet presAssocID="{16A0DF73-3766-42B8-8671-781600CC80CE}" presName="node" presStyleLbl="node1" presStyleIdx="1" presStyleCnt="3">
        <dgm:presLayoutVars>
          <dgm:bulletEnabled val="1"/>
        </dgm:presLayoutVars>
      </dgm:prSet>
      <dgm:spPr/>
    </dgm:pt>
    <dgm:pt modelId="{EFF9829C-96B6-4489-92EC-17E54A39C747}" type="pres">
      <dgm:prSet presAssocID="{5C407E22-2F76-4DA8-B546-3786E5CAAAF3}" presName="parTrans" presStyleLbl="bgSibTrans2D1" presStyleIdx="2" presStyleCnt="3"/>
      <dgm:spPr/>
    </dgm:pt>
    <dgm:pt modelId="{490D401A-AC45-42A6-A644-A11543DC78EE}" type="pres">
      <dgm:prSet presAssocID="{11AA36EC-2CE6-49AF-90E4-0192BB7F2561}" presName="node" presStyleLbl="node1" presStyleIdx="2" presStyleCnt="3" custRadScaleRad="129018" custRadScaleInc="-25976">
        <dgm:presLayoutVars>
          <dgm:bulletEnabled val="1"/>
        </dgm:presLayoutVars>
      </dgm:prSet>
      <dgm:spPr/>
    </dgm:pt>
  </dgm:ptLst>
  <dgm:cxnLst>
    <dgm:cxn modelId="{F4C72C1A-08B2-4E5C-B006-41EA25246BED}" srcId="{3B75A5F5-5529-4C96-8149-A6F2F26E7396}" destId="{A1C586D3-4950-48A0-A47E-6F0727C88D6A}" srcOrd="0" destOrd="0" parTransId="{9DDDEE90-820D-4C78-B76F-5EB0D8CC711E}" sibTransId="{5C5FD94A-3056-4CCC-BA29-2F4C87DCC81A}"/>
    <dgm:cxn modelId="{C17FB230-9F56-4D3B-82C3-15C7BB4D5F20}" type="presOf" srcId="{5C407E22-2F76-4DA8-B546-3786E5CAAAF3}" destId="{EFF9829C-96B6-4489-92EC-17E54A39C747}" srcOrd="0" destOrd="0" presId="urn:microsoft.com/office/officeart/2005/8/layout/radial4"/>
    <dgm:cxn modelId="{168AC93E-A51A-47F8-9A6E-C44F424D2126}" type="presOf" srcId="{11AA36EC-2CE6-49AF-90E4-0192BB7F2561}" destId="{490D401A-AC45-42A6-A644-A11543DC78EE}" srcOrd="0" destOrd="0" presId="urn:microsoft.com/office/officeart/2005/8/layout/radial4"/>
    <dgm:cxn modelId="{B97F376B-67C8-4221-A84F-6AC64C812410}" srcId="{3B75A5F5-5529-4C96-8149-A6F2F26E7396}" destId="{16A0DF73-3766-42B8-8671-781600CC80CE}" srcOrd="1" destOrd="0" parTransId="{8A2D81D9-03B3-4CE5-B5A2-77102FA1B1BB}" sibTransId="{CEC1A3C3-0618-4595-B1FA-FD4687A4D7D3}"/>
    <dgm:cxn modelId="{B829554B-8F4C-421C-BB3D-80DDAF7B4715}" type="presOf" srcId="{A1C586D3-4950-48A0-A47E-6F0727C88D6A}" destId="{FBC3690F-6928-43F6-BA93-55A67BD84CAA}" srcOrd="0" destOrd="0" presId="urn:microsoft.com/office/officeart/2005/8/layout/radial4"/>
    <dgm:cxn modelId="{8A2ACC78-8659-4878-B43F-4B0BA8107CC0}" type="presOf" srcId="{8A2D81D9-03B3-4CE5-B5A2-77102FA1B1BB}" destId="{A881381A-31AD-41CD-BC6A-892D57AC9753}" srcOrd="0" destOrd="0" presId="urn:microsoft.com/office/officeart/2005/8/layout/radial4"/>
    <dgm:cxn modelId="{4BD30980-D9A4-4D76-AE96-40C29B002AF6}" type="presOf" srcId="{9DDDEE90-820D-4C78-B76F-5EB0D8CC711E}" destId="{52F5BBF4-94D9-4D3F-8A51-5202EB35B12B}" srcOrd="0" destOrd="0" presId="urn:microsoft.com/office/officeart/2005/8/layout/radial4"/>
    <dgm:cxn modelId="{0A78DE88-B5C5-448D-95AB-BBBAE74C4989}" srcId="{D0F5429F-E8DB-431D-8ED1-B1C30A848DFA}" destId="{3B75A5F5-5529-4C96-8149-A6F2F26E7396}" srcOrd="0" destOrd="0" parTransId="{6707C4DE-5CD7-4D3C-8CC5-FCA29EFDB286}" sibTransId="{09F46426-A4A7-4FFD-937F-508E9CE3A2D8}"/>
    <dgm:cxn modelId="{BDB1A98D-F1E4-4449-B95C-84AA98AC392A}" type="presOf" srcId="{3B75A5F5-5529-4C96-8149-A6F2F26E7396}" destId="{C6FC49D7-F97D-4498-9FC5-7AC1BB2A8110}" srcOrd="0" destOrd="0" presId="urn:microsoft.com/office/officeart/2005/8/layout/radial4"/>
    <dgm:cxn modelId="{01D7AE9B-E3B2-49D1-8567-4EA1CB036AF9}" type="presOf" srcId="{16A0DF73-3766-42B8-8671-781600CC80CE}" destId="{F1448916-AEA3-476A-A0B4-481DFED63865}" srcOrd="0" destOrd="0" presId="urn:microsoft.com/office/officeart/2005/8/layout/radial4"/>
    <dgm:cxn modelId="{50FE94CD-31FC-48C1-869A-034BCBD8C338}" srcId="{3B75A5F5-5529-4C96-8149-A6F2F26E7396}" destId="{11AA36EC-2CE6-49AF-90E4-0192BB7F2561}" srcOrd="2" destOrd="0" parTransId="{5C407E22-2F76-4DA8-B546-3786E5CAAAF3}" sibTransId="{760E922C-8DCE-4B4E-A0EA-DF777CC85E07}"/>
    <dgm:cxn modelId="{6982DDD7-DC2B-44F5-8F79-17B8A0F1B660}" type="presOf" srcId="{D0F5429F-E8DB-431D-8ED1-B1C30A848DFA}" destId="{C8FAE114-5DB0-4BF1-A646-0CEF66DF3897}" srcOrd="0" destOrd="0" presId="urn:microsoft.com/office/officeart/2005/8/layout/radial4"/>
    <dgm:cxn modelId="{AD29DA3B-F2FC-41FF-ACC2-966F6DE2DE6A}" type="presParOf" srcId="{C8FAE114-5DB0-4BF1-A646-0CEF66DF3897}" destId="{C6FC49D7-F97D-4498-9FC5-7AC1BB2A8110}" srcOrd="0" destOrd="0" presId="urn:microsoft.com/office/officeart/2005/8/layout/radial4"/>
    <dgm:cxn modelId="{59B8D663-ADBD-443A-90FD-EE6132D95DE4}" type="presParOf" srcId="{C8FAE114-5DB0-4BF1-A646-0CEF66DF3897}" destId="{52F5BBF4-94D9-4D3F-8A51-5202EB35B12B}" srcOrd="1" destOrd="0" presId="urn:microsoft.com/office/officeart/2005/8/layout/radial4"/>
    <dgm:cxn modelId="{86D0E15F-88C8-4EFB-BDEE-FCD8DD900403}" type="presParOf" srcId="{C8FAE114-5DB0-4BF1-A646-0CEF66DF3897}" destId="{FBC3690F-6928-43F6-BA93-55A67BD84CAA}" srcOrd="2" destOrd="0" presId="urn:microsoft.com/office/officeart/2005/8/layout/radial4"/>
    <dgm:cxn modelId="{9D962DEF-70C1-42B0-8FC4-9C45E111BE9F}" type="presParOf" srcId="{C8FAE114-5DB0-4BF1-A646-0CEF66DF3897}" destId="{A881381A-31AD-41CD-BC6A-892D57AC9753}" srcOrd="3" destOrd="0" presId="urn:microsoft.com/office/officeart/2005/8/layout/radial4"/>
    <dgm:cxn modelId="{65E03040-4622-4A99-A65D-F3E81C4709EB}" type="presParOf" srcId="{C8FAE114-5DB0-4BF1-A646-0CEF66DF3897}" destId="{F1448916-AEA3-476A-A0B4-481DFED63865}" srcOrd="4" destOrd="0" presId="urn:microsoft.com/office/officeart/2005/8/layout/radial4"/>
    <dgm:cxn modelId="{AB714C33-4CE0-4EBA-AF5A-317E45FB40C6}" type="presParOf" srcId="{C8FAE114-5DB0-4BF1-A646-0CEF66DF3897}" destId="{EFF9829C-96B6-4489-92EC-17E54A39C747}" srcOrd="5" destOrd="0" presId="urn:microsoft.com/office/officeart/2005/8/layout/radial4"/>
    <dgm:cxn modelId="{3CD0BCD3-A12F-4BA4-904E-5ACD11243C98}" type="presParOf" srcId="{C8FAE114-5DB0-4BF1-A646-0CEF66DF3897}" destId="{490D401A-AC45-42A6-A644-A11543DC78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9DCBD6-E4C5-484B-B0F0-1838A17F710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1B10D31-97D4-4255-8474-B83115D5EE01}">
      <dgm:prSet phldrT="[텍스트]"/>
      <dgm:spPr>
        <a:solidFill>
          <a:srgbClr val="7B99C5">
            <a:alpha val="55000"/>
          </a:srgbClr>
        </a:solidFill>
      </dgm:spPr>
      <dgm:t>
        <a:bodyPr/>
        <a:lstStyle/>
        <a:p>
          <a:pPr algn="ctr" latinLnBrk="1"/>
          <a:r>
            <a:rPr lang="ko-KR" altLang="en-US" b="1" dirty="0"/>
            <a:t>객관적이고 정확한 급식환경 분석</a:t>
          </a:r>
        </a:p>
      </dgm:t>
    </dgm:pt>
    <dgm:pt modelId="{1FEBDBA6-3416-4232-804A-11A362E8C4C9}" type="parTrans" cxnId="{78AE105D-F262-4697-BC36-B2A6F3F10CFA}">
      <dgm:prSet/>
      <dgm:spPr/>
      <dgm:t>
        <a:bodyPr/>
        <a:lstStyle/>
        <a:p>
          <a:pPr latinLnBrk="1"/>
          <a:endParaRPr lang="ko-KR" altLang="en-US"/>
        </a:p>
      </dgm:t>
    </dgm:pt>
    <dgm:pt modelId="{A8B0AB2D-7C26-43E8-943E-9DEA67D84D1B}" type="sibTrans" cxnId="{78AE105D-F262-4697-BC36-B2A6F3F10CFA}">
      <dgm:prSet/>
      <dgm:spPr/>
      <dgm:t>
        <a:bodyPr/>
        <a:lstStyle/>
        <a:p>
          <a:pPr latinLnBrk="1"/>
          <a:endParaRPr lang="ko-KR" altLang="en-US"/>
        </a:p>
      </dgm:t>
    </dgm:pt>
    <dgm:pt modelId="{33D065A7-BC63-4E14-A19F-A9B923275D7F}">
      <dgm:prSet phldrT="[텍스트]"/>
      <dgm:spPr>
        <a:solidFill>
          <a:srgbClr val="7B99C5">
            <a:alpha val="55000"/>
          </a:srgbClr>
        </a:solidFill>
      </dgm:spPr>
      <dgm:t>
        <a:bodyPr/>
        <a:lstStyle/>
        <a:p>
          <a:pPr algn="ctr" latinLnBrk="1"/>
          <a:r>
            <a:rPr lang="ko-KR" altLang="en-US" b="1" dirty="0"/>
            <a:t>공급 업체와 제휴를 통한 식자재 정보 제공</a:t>
          </a:r>
        </a:p>
      </dgm:t>
    </dgm:pt>
    <dgm:pt modelId="{7EF5A94E-A4A7-4187-B6C8-A7871223519F}" type="parTrans" cxnId="{02878C24-1AF5-4380-8F65-634019CAAB96}">
      <dgm:prSet/>
      <dgm:spPr/>
      <dgm:t>
        <a:bodyPr/>
        <a:lstStyle/>
        <a:p>
          <a:pPr latinLnBrk="1"/>
          <a:endParaRPr lang="ko-KR" altLang="en-US"/>
        </a:p>
      </dgm:t>
    </dgm:pt>
    <dgm:pt modelId="{3A835E88-38E4-4580-8AB4-E2CEFCE479F7}" type="sibTrans" cxnId="{02878C24-1AF5-4380-8F65-634019CAAB96}">
      <dgm:prSet/>
      <dgm:spPr/>
      <dgm:t>
        <a:bodyPr/>
        <a:lstStyle/>
        <a:p>
          <a:pPr latinLnBrk="1"/>
          <a:endParaRPr lang="ko-KR" altLang="en-US"/>
        </a:p>
      </dgm:t>
    </dgm:pt>
    <dgm:pt modelId="{6D97FAA9-7334-4E90-972D-F0A52465F520}">
      <dgm:prSet phldrT="[텍스트]"/>
      <dgm:spPr>
        <a:solidFill>
          <a:srgbClr val="7B99C5">
            <a:alpha val="55000"/>
          </a:srgbClr>
        </a:solidFill>
      </dgm:spPr>
      <dgm:t>
        <a:bodyPr/>
        <a:lstStyle/>
        <a:p>
          <a:pPr algn="ctr" latinLnBrk="1"/>
          <a:r>
            <a:rPr lang="ko-KR" altLang="en-US" b="1" dirty="0"/>
            <a:t>맞춤형 솔루션 제공</a:t>
          </a:r>
        </a:p>
      </dgm:t>
    </dgm:pt>
    <dgm:pt modelId="{39735119-0A3A-4EF9-8F06-1F7C25657C31}" type="parTrans" cxnId="{091EF68D-36B9-46FF-AC3D-0677BA1A5EA9}">
      <dgm:prSet/>
      <dgm:spPr/>
      <dgm:t>
        <a:bodyPr/>
        <a:lstStyle/>
        <a:p>
          <a:pPr latinLnBrk="1"/>
          <a:endParaRPr lang="ko-KR" altLang="en-US"/>
        </a:p>
      </dgm:t>
    </dgm:pt>
    <dgm:pt modelId="{07456349-F687-4FB2-B99F-204D31F11C02}" type="sibTrans" cxnId="{091EF68D-36B9-46FF-AC3D-0677BA1A5EA9}">
      <dgm:prSet/>
      <dgm:spPr/>
      <dgm:t>
        <a:bodyPr/>
        <a:lstStyle/>
        <a:p>
          <a:pPr latinLnBrk="1"/>
          <a:endParaRPr lang="ko-KR" altLang="en-US"/>
        </a:p>
      </dgm:t>
    </dgm:pt>
    <dgm:pt modelId="{1B6417C1-B3C3-4B4D-B9B5-BC1BE6364554}" type="pres">
      <dgm:prSet presAssocID="{7E9DCBD6-E4C5-484B-B0F0-1838A17F7107}" presName="linear" presStyleCnt="0">
        <dgm:presLayoutVars>
          <dgm:animLvl val="lvl"/>
          <dgm:resizeHandles val="exact"/>
        </dgm:presLayoutVars>
      </dgm:prSet>
      <dgm:spPr/>
    </dgm:pt>
    <dgm:pt modelId="{82CA5EAF-BF25-4035-B3F1-8133187555CB}" type="pres">
      <dgm:prSet presAssocID="{C1B10D31-97D4-4255-8474-B83115D5EE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BD458E-996F-4E0C-9389-49C4312CFB0C}" type="pres">
      <dgm:prSet presAssocID="{A8B0AB2D-7C26-43E8-943E-9DEA67D84D1B}" presName="spacer" presStyleCnt="0"/>
      <dgm:spPr/>
    </dgm:pt>
    <dgm:pt modelId="{2237BF27-7E3C-43A7-B4C4-AF1F36BB6F88}" type="pres">
      <dgm:prSet presAssocID="{6D97FAA9-7334-4E90-972D-F0A52465F5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3904EC-F718-434D-84EB-59AB2001B655}" type="pres">
      <dgm:prSet presAssocID="{07456349-F687-4FB2-B99F-204D31F11C02}" presName="spacer" presStyleCnt="0"/>
      <dgm:spPr/>
    </dgm:pt>
    <dgm:pt modelId="{9A1EDC45-74B7-4EB7-9D3B-B0E58EEF10C3}" type="pres">
      <dgm:prSet presAssocID="{33D065A7-BC63-4E14-A19F-A9B923275D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878C24-1AF5-4380-8F65-634019CAAB96}" srcId="{7E9DCBD6-E4C5-484B-B0F0-1838A17F7107}" destId="{33D065A7-BC63-4E14-A19F-A9B923275D7F}" srcOrd="2" destOrd="0" parTransId="{7EF5A94E-A4A7-4187-B6C8-A7871223519F}" sibTransId="{3A835E88-38E4-4580-8AB4-E2CEFCE479F7}"/>
    <dgm:cxn modelId="{E0521A2F-523C-461D-B447-CF9C1F10FE77}" type="presOf" srcId="{7E9DCBD6-E4C5-484B-B0F0-1838A17F7107}" destId="{1B6417C1-B3C3-4B4D-B9B5-BC1BE6364554}" srcOrd="0" destOrd="0" presId="urn:microsoft.com/office/officeart/2005/8/layout/vList2"/>
    <dgm:cxn modelId="{AA272B31-986D-41A7-8EF8-3C66AD81864D}" type="presOf" srcId="{6D97FAA9-7334-4E90-972D-F0A52465F520}" destId="{2237BF27-7E3C-43A7-B4C4-AF1F36BB6F88}" srcOrd="0" destOrd="0" presId="urn:microsoft.com/office/officeart/2005/8/layout/vList2"/>
    <dgm:cxn modelId="{78AE105D-F262-4697-BC36-B2A6F3F10CFA}" srcId="{7E9DCBD6-E4C5-484B-B0F0-1838A17F7107}" destId="{C1B10D31-97D4-4255-8474-B83115D5EE01}" srcOrd="0" destOrd="0" parTransId="{1FEBDBA6-3416-4232-804A-11A362E8C4C9}" sibTransId="{A8B0AB2D-7C26-43E8-943E-9DEA67D84D1B}"/>
    <dgm:cxn modelId="{091EF68D-36B9-46FF-AC3D-0677BA1A5EA9}" srcId="{7E9DCBD6-E4C5-484B-B0F0-1838A17F7107}" destId="{6D97FAA9-7334-4E90-972D-F0A52465F520}" srcOrd="1" destOrd="0" parTransId="{39735119-0A3A-4EF9-8F06-1F7C25657C31}" sibTransId="{07456349-F687-4FB2-B99F-204D31F11C02}"/>
    <dgm:cxn modelId="{C207C49C-DAF2-4D8A-B4DD-7B01E81B1F97}" type="presOf" srcId="{33D065A7-BC63-4E14-A19F-A9B923275D7F}" destId="{9A1EDC45-74B7-4EB7-9D3B-B0E58EEF10C3}" srcOrd="0" destOrd="0" presId="urn:microsoft.com/office/officeart/2005/8/layout/vList2"/>
    <dgm:cxn modelId="{E90219C7-FA63-4243-BC52-1AA7DAAF81E9}" type="presOf" srcId="{C1B10D31-97D4-4255-8474-B83115D5EE01}" destId="{82CA5EAF-BF25-4035-B3F1-8133187555CB}" srcOrd="0" destOrd="0" presId="urn:microsoft.com/office/officeart/2005/8/layout/vList2"/>
    <dgm:cxn modelId="{48A64963-9E31-4510-B81D-0926987FCD60}" type="presParOf" srcId="{1B6417C1-B3C3-4B4D-B9B5-BC1BE6364554}" destId="{82CA5EAF-BF25-4035-B3F1-8133187555CB}" srcOrd="0" destOrd="0" presId="urn:microsoft.com/office/officeart/2005/8/layout/vList2"/>
    <dgm:cxn modelId="{758B7CEE-8FA3-4A13-BCB8-802C6D21942D}" type="presParOf" srcId="{1B6417C1-B3C3-4B4D-B9B5-BC1BE6364554}" destId="{46BD458E-996F-4E0C-9389-49C4312CFB0C}" srcOrd="1" destOrd="0" presId="urn:microsoft.com/office/officeart/2005/8/layout/vList2"/>
    <dgm:cxn modelId="{AFDAC186-F7C6-469F-A9F0-154ED06E0B52}" type="presParOf" srcId="{1B6417C1-B3C3-4B4D-B9B5-BC1BE6364554}" destId="{2237BF27-7E3C-43A7-B4C4-AF1F36BB6F88}" srcOrd="2" destOrd="0" presId="urn:microsoft.com/office/officeart/2005/8/layout/vList2"/>
    <dgm:cxn modelId="{B9B1813B-0BF2-4E75-8A53-74DF5BE5CFD4}" type="presParOf" srcId="{1B6417C1-B3C3-4B4D-B9B5-BC1BE6364554}" destId="{CF3904EC-F718-434D-84EB-59AB2001B655}" srcOrd="3" destOrd="0" presId="urn:microsoft.com/office/officeart/2005/8/layout/vList2"/>
    <dgm:cxn modelId="{D83F0BF9-EEAD-4DE8-B359-B60FAB88B606}" type="presParOf" srcId="{1B6417C1-B3C3-4B4D-B9B5-BC1BE6364554}" destId="{9A1EDC45-74B7-4EB7-9D3B-B0E58EEF10C3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356025-D542-4FB6-BD0F-305C8EAAA1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51DADD-BB1F-4F08-BA55-C10D5FFB3CD7}">
      <dgm:prSet phldrT="[텍스트]"/>
      <dgm:spPr>
        <a:noFill/>
        <a:ln w="44450"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초기 학습 데이터의 부족</a:t>
          </a:r>
        </a:p>
      </dgm:t>
    </dgm:pt>
    <dgm:pt modelId="{892702BC-A229-4FC2-A388-FEB41ED39DDF}" type="parTrans" cxnId="{AB8DCDEB-CE73-425A-909E-AEFD8F77444E}">
      <dgm:prSet/>
      <dgm:spPr/>
      <dgm:t>
        <a:bodyPr/>
        <a:lstStyle/>
        <a:p>
          <a:pPr latinLnBrk="1"/>
          <a:endParaRPr lang="ko-KR" altLang="en-US"/>
        </a:p>
      </dgm:t>
    </dgm:pt>
    <dgm:pt modelId="{3C2CD930-D7AC-4F8E-B05A-4129CD908FA6}" type="sibTrans" cxnId="{AB8DCDEB-CE73-425A-909E-AEFD8F77444E}">
      <dgm:prSet/>
      <dgm:spPr/>
      <dgm:t>
        <a:bodyPr/>
        <a:lstStyle/>
        <a:p>
          <a:pPr latinLnBrk="1"/>
          <a:endParaRPr lang="ko-KR" altLang="en-US"/>
        </a:p>
      </dgm:t>
    </dgm:pt>
    <dgm:pt modelId="{E8A1EB65-10EC-4E76-8808-077F0B155E30}">
      <dgm:prSet phldrT="[텍스트]"/>
      <dgm:spPr>
        <a:noFill/>
        <a:ln w="38100">
          <a:solidFill>
            <a:srgbClr val="92D050">
              <a:alpha val="89000"/>
            </a:srgbClr>
          </a:solidFill>
        </a:ln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만족도 조사 데이터 활용</a:t>
          </a:r>
        </a:p>
      </dgm:t>
    </dgm:pt>
    <dgm:pt modelId="{E69516B8-A77B-4616-A142-1603D1C8591A}" type="parTrans" cxnId="{26581B86-B4D3-4E12-85C6-19985F82C085}">
      <dgm:prSet/>
      <dgm:spPr/>
      <dgm:t>
        <a:bodyPr/>
        <a:lstStyle/>
        <a:p>
          <a:pPr latinLnBrk="1"/>
          <a:endParaRPr lang="ko-KR" altLang="en-US"/>
        </a:p>
      </dgm:t>
    </dgm:pt>
    <dgm:pt modelId="{5D6B07D2-873D-40A4-8327-DB0B5E9369D4}" type="sibTrans" cxnId="{26581B86-B4D3-4E12-85C6-19985F82C085}">
      <dgm:prSet/>
      <dgm:spPr/>
      <dgm:t>
        <a:bodyPr/>
        <a:lstStyle/>
        <a:p>
          <a:pPr latinLnBrk="1"/>
          <a:endParaRPr lang="ko-KR" altLang="en-US"/>
        </a:p>
      </dgm:t>
    </dgm:pt>
    <dgm:pt modelId="{95187F97-6EF9-4635-8CF5-EF421CF9C6AC}" type="pres">
      <dgm:prSet presAssocID="{4F356025-D542-4FB6-BD0F-305C8EAAA1BB}" presName="Name0" presStyleCnt="0">
        <dgm:presLayoutVars>
          <dgm:dir/>
          <dgm:resizeHandles val="exact"/>
        </dgm:presLayoutVars>
      </dgm:prSet>
      <dgm:spPr/>
    </dgm:pt>
    <dgm:pt modelId="{797092AC-C2B9-4A1A-BCA9-2A8ECBBD0FB5}" type="pres">
      <dgm:prSet presAssocID="{CE51DADD-BB1F-4F08-BA55-C10D5FFB3CD7}" presName="node" presStyleLbl="node1" presStyleIdx="0" presStyleCnt="2" custScaleX="211285" custScaleY="71820">
        <dgm:presLayoutVars>
          <dgm:bulletEnabled val="1"/>
        </dgm:presLayoutVars>
      </dgm:prSet>
      <dgm:spPr/>
    </dgm:pt>
    <dgm:pt modelId="{14CEE8AE-9FC7-437B-BA00-596D69E9FDBD}" type="pres">
      <dgm:prSet presAssocID="{3C2CD930-D7AC-4F8E-B05A-4129CD908FA6}" presName="sibTrans" presStyleLbl="sibTrans2D1" presStyleIdx="0" presStyleCnt="1"/>
      <dgm:spPr/>
    </dgm:pt>
    <dgm:pt modelId="{CD3AFCB0-DC95-4C59-BCD5-E909993C2E21}" type="pres">
      <dgm:prSet presAssocID="{3C2CD930-D7AC-4F8E-B05A-4129CD908FA6}" presName="connectorText" presStyleLbl="sibTrans2D1" presStyleIdx="0" presStyleCnt="1"/>
      <dgm:spPr/>
    </dgm:pt>
    <dgm:pt modelId="{0D2F4406-EFC5-4CF2-94C8-4E3BF78343A1}" type="pres">
      <dgm:prSet presAssocID="{E8A1EB65-10EC-4E76-8808-077F0B155E30}" presName="node" presStyleLbl="node1" presStyleIdx="1" presStyleCnt="2" custScaleX="192470" custScaleY="71820">
        <dgm:presLayoutVars>
          <dgm:bulletEnabled val="1"/>
        </dgm:presLayoutVars>
      </dgm:prSet>
      <dgm:spPr/>
    </dgm:pt>
  </dgm:ptLst>
  <dgm:cxnLst>
    <dgm:cxn modelId="{E0A17E24-A489-4FB0-B773-594EFBD26334}" type="presOf" srcId="{3C2CD930-D7AC-4F8E-B05A-4129CD908FA6}" destId="{CD3AFCB0-DC95-4C59-BCD5-E909993C2E21}" srcOrd="1" destOrd="0" presId="urn:microsoft.com/office/officeart/2005/8/layout/process1"/>
    <dgm:cxn modelId="{16D24365-2243-4C84-BC4C-0FF2D819357D}" type="presOf" srcId="{E8A1EB65-10EC-4E76-8808-077F0B155E30}" destId="{0D2F4406-EFC5-4CF2-94C8-4E3BF78343A1}" srcOrd="0" destOrd="0" presId="urn:microsoft.com/office/officeart/2005/8/layout/process1"/>
    <dgm:cxn modelId="{9B8C4C80-3E50-499D-A1BF-F1C2D0BB534D}" type="presOf" srcId="{CE51DADD-BB1F-4F08-BA55-C10D5FFB3CD7}" destId="{797092AC-C2B9-4A1A-BCA9-2A8ECBBD0FB5}" srcOrd="0" destOrd="0" presId="urn:microsoft.com/office/officeart/2005/8/layout/process1"/>
    <dgm:cxn modelId="{26581B86-B4D3-4E12-85C6-19985F82C085}" srcId="{4F356025-D542-4FB6-BD0F-305C8EAAA1BB}" destId="{E8A1EB65-10EC-4E76-8808-077F0B155E30}" srcOrd="1" destOrd="0" parTransId="{E69516B8-A77B-4616-A142-1603D1C8591A}" sibTransId="{5D6B07D2-873D-40A4-8327-DB0B5E9369D4}"/>
    <dgm:cxn modelId="{09F860DE-570E-4675-AAD3-DEE40FC55DB3}" type="presOf" srcId="{3C2CD930-D7AC-4F8E-B05A-4129CD908FA6}" destId="{14CEE8AE-9FC7-437B-BA00-596D69E9FDBD}" srcOrd="0" destOrd="0" presId="urn:microsoft.com/office/officeart/2005/8/layout/process1"/>
    <dgm:cxn modelId="{AB8DCDEB-CE73-425A-909E-AEFD8F77444E}" srcId="{4F356025-D542-4FB6-BD0F-305C8EAAA1BB}" destId="{CE51DADD-BB1F-4F08-BA55-C10D5FFB3CD7}" srcOrd="0" destOrd="0" parTransId="{892702BC-A229-4FC2-A388-FEB41ED39DDF}" sibTransId="{3C2CD930-D7AC-4F8E-B05A-4129CD908FA6}"/>
    <dgm:cxn modelId="{AC22AAF3-176B-4443-8CF9-2744339B4BD1}" type="presOf" srcId="{4F356025-D542-4FB6-BD0F-305C8EAAA1BB}" destId="{95187F97-6EF9-4635-8CF5-EF421CF9C6AC}" srcOrd="0" destOrd="0" presId="urn:microsoft.com/office/officeart/2005/8/layout/process1"/>
    <dgm:cxn modelId="{E865315D-EA48-4E24-B9DD-6B64CDCCA251}" type="presParOf" srcId="{95187F97-6EF9-4635-8CF5-EF421CF9C6AC}" destId="{797092AC-C2B9-4A1A-BCA9-2A8ECBBD0FB5}" srcOrd="0" destOrd="0" presId="urn:microsoft.com/office/officeart/2005/8/layout/process1"/>
    <dgm:cxn modelId="{FB43C5F2-CCA9-4C3C-A1FF-DC62F1C7BF58}" type="presParOf" srcId="{95187F97-6EF9-4635-8CF5-EF421CF9C6AC}" destId="{14CEE8AE-9FC7-437B-BA00-596D69E9FDBD}" srcOrd="1" destOrd="0" presId="urn:microsoft.com/office/officeart/2005/8/layout/process1"/>
    <dgm:cxn modelId="{583F34FE-2D32-431E-84B0-43661BFC5CAE}" type="presParOf" srcId="{14CEE8AE-9FC7-437B-BA00-596D69E9FDBD}" destId="{CD3AFCB0-DC95-4C59-BCD5-E909993C2E21}" srcOrd="0" destOrd="0" presId="urn:microsoft.com/office/officeart/2005/8/layout/process1"/>
    <dgm:cxn modelId="{88D021E0-4381-458E-A331-014EC41E375A}" type="presParOf" srcId="{95187F97-6EF9-4635-8CF5-EF421CF9C6AC}" destId="{0D2F4406-EFC5-4CF2-94C8-4E3BF78343A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356025-D542-4FB6-BD0F-305C8EAAA1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51DADD-BB1F-4F08-BA55-C10D5FFB3CD7}">
      <dgm:prSet phldrT="[텍스트]"/>
      <dgm:spPr>
        <a:noFill/>
        <a:ln w="44450"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학습 모델의 </a:t>
          </a:r>
          <a:r>
            <a:rPr lang="ko-KR" altLang="en-US" b="1" dirty="0" err="1">
              <a:solidFill>
                <a:schemeClr val="tx1"/>
              </a:solidFill>
            </a:rPr>
            <a:t>과적합</a:t>
          </a:r>
          <a:endParaRPr lang="ko-KR" altLang="en-US" b="1" dirty="0">
            <a:solidFill>
              <a:schemeClr val="tx1"/>
            </a:solidFill>
          </a:endParaRPr>
        </a:p>
      </dgm:t>
    </dgm:pt>
    <dgm:pt modelId="{892702BC-A229-4FC2-A388-FEB41ED39DDF}" type="parTrans" cxnId="{AB8DCDEB-CE73-425A-909E-AEFD8F77444E}">
      <dgm:prSet/>
      <dgm:spPr/>
      <dgm:t>
        <a:bodyPr/>
        <a:lstStyle/>
        <a:p>
          <a:pPr latinLnBrk="1"/>
          <a:endParaRPr lang="ko-KR" altLang="en-US"/>
        </a:p>
      </dgm:t>
    </dgm:pt>
    <dgm:pt modelId="{3C2CD930-D7AC-4F8E-B05A-4129CD908FA6}" type="sibTrans" cxnId="{AB8DCDEB-CE73-425A-909E-AEFD8F77444E}">
      <dgm:prSet/>
      <dgm:spPr/>
      <dgm:t>
        <a:bodyPr/>
        <a:lstStyle/>
        <a:p>
          <a:pPr latinLnBrk="1"/>
          <a:endParaRPr lang="ko-KR" altLang="en-US"/>
        </a:p>
      </dgm:t>
    </dgm:pt>
    <dgm:pt modelId="{E8A1EB65-10EC-4E76-8808-077F0B155E30}">
      <dgm:prSet phldrT="[텍스트]"/>
      <dgm:spPr>
        <a:noFill/>
        <a:ln w="38100">
          <a:solidFill>
            <a:srgbClr val="92D050">
              <a:alpha val="89000"/>
            </a:srgbClr>
          </a:solidFill>
        </a:ln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다양한 모델 시도</a:t>
          </a:r>
        </a:p>
      </dgm:t>
    </dgm:pt>
    <dgm:pt modelId="{E69516B8-A77B-4616-A142-1603D1C8591A}" type="parTrans" cxnId="{26581B86-B4D3-4E12-85C6-19985F82C085}">
      <dgm:prSet/>
      <dgm:spPr/>
      <dgm:t>
        <a:bodyPr/>
        <a:lstStyle/>
        <a:p>
          <a:pPr latinLnBrk="1"/>
          <a:endParaRPr lang="ko-KR" altLang="en-US"/>
        </a:p>
      </dgm:t>
    </dgm:pt>
    <dgm:pt modelId="{5D6B07D2-873D-40A4-8327-DB0B5E9369D4}" type="sibTrans" cxnId="{26581B86-B4D3-4E12-85C6-19985F82C085}">
      <dgm:prSet/>
      <dgm:spPr/>
      <dgm:t>
        <a:bodyPr/>
        <a:lstStyle/>
        <a:p>
          <a:pPr latinLnBrk="1"/>
          <a:endParaRPr lang="ko-KR" altLang="en-US"/>
        </a:p>
      </dgm:t>
    </dgm:pt>
    <dgm:pt modelId="{95187F97-6EF9-4635-8CF5-EF421CF9C6AC}" type="pres">
      <dgm:prSet presAssocID="{4F356025-D542-4FB6-BD0F-305C8EAAA1BB}" presName="Name0" presStyleCnt="0">
        <dgm:presLayoutVars>
          <dgm:dir/>
          <dgm:resizeHandles val="exact"/>
        </dgm:presLayoutVars>
      </dgm:prSet>
      <dgm:spPr/>
    </dgm:pt>
    <dgm:pt modelId="{797092AC-C2B9-4A1A-BCA9-2A8ECBBD0FB5}" type="pres">
      <dgm:prSet presAssocID="{CE51DADD-BB1F-4F08-BA55-C10D5FFB3CD7}" presName="node" presStyleLbl="node1" presStyleIdx="0" presStyleCnt="2" custScaleX="211285" custScaleY="71820">
        <dgm:presLayoutVars>
          <dgm:bulletEnabled val="1"/>
        </dgm:presLayoutVars>
      </dgm:prSet>
      <dgm:spPr/>
    </dgm:pt>
    <dgm:pt modelId="{14CEE8AE-9FC7-437B-BA00-596D69E9FDBD}" type="pres">
      <dgm:prSet presAssocID="{3C2CD930-D7AC-4F8E-B05A-4129CD908FA6}" presName="sibTrans" presStyleLbl="sibTrans2D1" presStyleIdx="0" presStyleCnt="1"/>
      <dgm:spPr/>
    </dgm:pt>
    <dgm:pt modelId="{CD3AFCB0-DC95-4C59-BCD5-E909993C2E21}" type="pres">
      <dgm:prSet presAssocID="{3C2CD930-D7AC-4F8E-B05A-4129CD908FA6}" presName="connectorText" presStyleLbl="sibTrans2D1" presStyleIdx="0" presStyleCnt="1"/>
      <dgm:spPr/>
    </dgm:pt>
    <dgm:pt modelId="{0D2F4406-EFC5-4CF2-94C8-4E3BF78343A1}" type="pres">
      <dgm:prSet presAssocID="{E8A1EB65-10EC-4E76-8808-077F0B155E30}" presName="node" presStyleLbl="node1" presStyleIdx="1" presStyleCnt="2" custScaleX="192470" custScaleY="71820">
        <dgm:presLayoutVars>
          <dgm:bulletEnabled val="1"/>
        </dgm:presLayoutVars>
      </dgm:prSet>
      <dgm:spPr/>
    </dgm:pt>
  </dgm:ptLst>
  <dgm:cxnLst>
    <dgm:cxn modelId="{E0A17E24-A489-4FB0-B773-594EFBD26334}" type="presOf" srcId="{3C2CD930-D7AC-4F8E-B05A-4129CD908FA6}" destId="{CD3AFCB0-DC95-4C59-BCD5-E909993C2E21}" srcOrd="1" destOrd="0" presId="urn:microsoft.com/office/officeart/2005/8/layout/process1"/>
    <dgm:cxn modelId="{16D24365-2243-4C84-BC4C-0FF2D819357D}" type="presOf" srcId="{E8A1EB65-10EC-4E76-8808-077F0B155E30}" destId="{0D2F4406-EFC5-4CF2-94C8-4E3BF78343A1}" srcOrd="0" destOrd="0" presId="urn:microsoft.com/office/officeart/2005/8/layout/process1"/>
    <dgm:cxn modelId="{9B8C4C80-3E50-499D-A1BF-F1C2D0BB534D}" type="presOf" srcId="{CE51DADD-BB1F-4F08-BA55-C10D5FFB3CD7}" destId="{797092AC-C2B9-4A1A-BCA9-2A8ECBBD0FB5}" srcOrd="0" destOrd="0" presId="urn:microsoft.com/office/officeart/2005/8/layout/process1"/>
    <dgm:cxn modelId="{26581B86-B4D3-4E12-85C6-19985F82C085}" srcId="{4F356025-D542-4FB6-BD0F-305C8EAAA1BB}" destId="{E8A1EB65-10EC-4E76-8808-077F0B155E30}" srcOrd="1" destOrd="0" parTransId="{E69516B8-A77B-4616-A142-1603D1C8591A}" sibTransId="{5D6B07D2-873D-40A4-8327-DB0B5E9369D4}"/>
    <dgm:cxn modelId="{09F860DE-570E-4675-AAD3-DEE40FC55DB3}" type="presOf" srcId="{3C2CD930-D7AC-4F8E-B05A-4129CD908FA6}" destId="{14CEE8AE-9FC7-437B-BA00-596D69E9FDBD}" srcOrd="0" destOrd="0" presId="urn:microsoft.com/office/officeart/2005/8/layout/process1"/>
    <dgm:cxn modelId="{AB8DCDEB-CE73-425A-909E-AEFD8F77444E}" srcId="{4F356025-D542-4FB6-BD0F-305C8EAAA1BB}" destId="{CE51DADD-BB1F-4F08-BA55-C10D5FFB3CD7}" srcOrd="0" destOrd="0" parTransId="{892702BC-A229-4FC2-A388-FEB41ED39DDF}" sibTransId="{3C2CD930-D7AC-4F8E-B05A-4129CD908FA6}"/>
    <dgm:cxn modelId="{AC22AAF3-176B-4443-8CF9-2744339B4BD1}" type="presOf" srcId="{4F356025-D542-4FB6-BD0F-305C8EAAA1BB}" destId="{95187F97-6EF9-4635-8CF5-EF421CF9C6AC}" srcOrd="0" destOrd="0" presId="urn:microsoft.com/office/officeart/2005/8/layout/process1"/>
    <dgm:cxn modelId="{E865315D-EA48-4E24-B9DD-6B64CDCCA251}" type="presParOf" srcId="{95187F97-6EF9-4635-8CF5-EF421CF9C6AC}" destId="{797092AC-C2B9-4A1A-BCA9-2A8ECBBD0FB5}" srcOrd="0" destOrd="0" presId="urn:microsoft.com/office/officeart/2005/8/layout/process1"/>
    <dgm:cxn modelId="{FB43C5F2-CCA9-4C3C-A1FF-DC62F1C7BF58}" type="presParOf" srcId="{95187F97-6EF9-4635-8CF5-EF421CF9C6AC}" destId="{14CEE8AE-9FC7-437B-BA00-596D69E9FDBD}" srcOrd="1" destOrd="0" presId="urn:microsoft.com/office/officeart/2005/8/layout/process1"/>
    <dgm:cxn modelId="{583F34FE-2D32-431E-84B0-43661BFC5CAE}" type="presParOf" srcId="{14CEE8AE-9FC7-437B-BA00-596D69E9FDBD}" destId="{CD3AFCB0-DC95-4C59-BCD5-E909993C2E21}" srcOrd="0" destOrd="0" presId="urn:microsoft.com/office/officeart/2005/8/layout/process1"/>
    <dgm:cxn modelId="{88D021E0-4381-458E-A331-014EC41E375A}" type="presParOf" srcId="{95187F97-6EF9-4635-8CF5-EF421CF9C6AC}" destId="{0D2F4406-EFC5-4CF2-94C8-4E3BF78343A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356025-D542-4FB6-BD0F-305C8EAAA1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51DADD-BB1F-4F08-BA55-C10D5FFB3CD7}">
      <dgm:prSet phldrT="[텍스트]"/>
      <dgm:spPr>
        <a:noFill/>
        <a:ln w="44450"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클라우드 서버 안정성 문제</a:t>
          </a:r>
        </a:p>
      </dgm:t>
    </dgm:pt>
    <dgm:pt modelId="{892702BC-A229-4FC2-A388-FEB41ED39DDF}" type="parTrans" cxnId="{AB8DCDEB-CE73-425A-909E-AEFD8F77444E}">
      <dgm:prSet/>
      <dgm:spPr/>
      <dgm:t>
        <a:bodyPr/>
        <a:lstStyle/>
        <a:p>
          <a:pPr latinLnBrk="1"/>
          <a:endParaRPr lang="ko-KR" altLang="en-US"/>
        </a:p>
      </dgm:t>
    </dgm:pt>
    <dgm:pt modelId="{3C2CD930-D7AC-4F8E-B05A-4129CD908FA6}" type="sibTrans" cxnId="{AB8DCDEB-CE73-425A-909E-AEFD8F77444E}">
      <dgm:prSet/>
      <dgm:spPr/>
      <dgm:t>
        <a:bodyPr/>
        <a:lstStyle/>
        <a:p>
          <a:pPr latinLnBrk="1"/>
          <a:endParaRPr lang="ko-KR" altLang="en-US"/>
        </a:p>
      </dgm:t>
    </dgm:pt>
    <dgm:pt modelId="{E8A1EB65-10EC-4E76-8808-077F0B155E30}">
      <dgm:prSet phldrT="[텍스트]"/>
      <dgm:spPr>
        <a:noFill/>
        <a:ln w="38100">
          <a:solidFill>
            <a:srgbClr val="92D050">
              <a:alpha val="89000"/>
            </a:srgbClr>
          </a:solidFill>
        </a:ln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시스템 이중화 클러스터링</a:t>
          </a:r>
        </a:p>
      </dgm:t>
    </dgm:pt>
    <dgm:pt modelId="{E69516B8-A77B-4616-A142-1603D1C8591A}" type="parTrans" cxnId="{26581B86-B4D3-4E12-85C6-19985F82C085}">
      <dgm:prSet/>
      <dgm:spPr/>
      <dgm:t>
        <a:bodyPr/>
        <a:lstStyle/>
        <a:p>
          <a:pPr latinLnBrk="1"/>
          <a:endParaRPr lang="ko-KR" altLang="en-US"/>
        </a:p>
      </dgm:t>
    </dgm:pt>
    <dgm:pt modelId="{5D6B07D2-873D-40A4-8327-DB0B5E9369D4}" type="sibTrans" cxnId="{26581B86-B4D3-4E12-85C6-19985F82C085}">
      <dgm:prSet/>
      <dgm:spPr/>
      <dgm:t>
        <a:bodyPr/>
        <a:lstStyle/>
        <a:p>
          <a:pPr latinLnBrk="1"/>
          <a:endParaRPr lang="ko-KR" altLang="en-US"/>
        </a:p>
      </dgm:t>
    </dgm:pt>
    <dgm:pt modelId="{95187F97-6EF9-4635-8CF5-EF421CF9C6AC}" type="pres">
      <dgm:prSet presAssocID="{4F356025-D542-4FB6-BD0F-305C8EAAA1BB}" presName="Name0" presStyleCnt="0">
        <dgm:presLayoutVars>
          <dgm:dir/>
          <dgm:resizeHandles val="exact"/>
        </dgm:presLayoutVars>
      </dgm:prSet>
      <dgm:spPr/>
    </dgm:pt>
    <dgm:pt modelId="{797092AC-C2B9-4A1A-BCA9-2A8ECBBD0FB5}" type="pres">
      <dgm:prSet presAssocID="{CE51DADD-BB1F-4F08-BA55-C10D5FFB3CD7}" presName="node" presStyleLbl="node1" presStyleIdx="0" presStyleCnt="2" custScaleX="211285" custScaleY="71820">
        <dgm:presLayoutVars>
          <dgm:bulletEnabled val="1"/>
        </dgm:presLayoutVars>
      </dgm:prSet>
      <dgm:spPr/>
    </dgm:pt>
    <dgm:pt modelId="{14CEE8AE-9FC7-437B-BA00-596D69E9FDBD}" type="pres">
      <dgm:prSet presAssocID="{3C2CD930-D7AC-4F8E-B05A-4129CD908FA6}" presName="sibTrans" presStyleLbl="sibTrans2D1" presStyleIdx="0" presStyleCnt="1"/>
      <dgm:spPr/>
    </dgm:pt>
    <dgm:pt modelId="{CD3AFCB0-DC95-4C59-BCD5-E909993C2E21}" type="pres">
      <dgm:prSet presAssocID="{3C2CD930-D7AC-4F8E-B05A-4129CD908FA6}" presName="connectorText" presStyleLbl="sibTrans2D1" presStyleIdx="0" presStyleCnt="1"/>
      <dgm:spPr/>
    </dgm:pt>
    <dgm:pt modelId="{0D2F4406-EFC5-4CF2-94C8-4E3BF78343A1}" type="pres">
      <dgm:prSet presAssocID="{E8A1EB65-10EC-4E76-8808-077F0B155E30}" presName="node" presStyleLbl="node1" presStyleIdx="1" presStyleCnt="2" custScaleX="192470" custScaleY="71820">
        <dgm:presLayoutVars>
          <dgm:bulletEnabled val="1"/>
        </dgm:presLayoutVars>
      </dgm:prSet>
      <dgm:spPr/>
    </dgm:pt>
  </dgm:ptLst>
  <dgm:cxnLst>
    <dgm:cxn modelId="{E0A17E24-A489-4FB0-B773-594EFBD26334}" type="presOf" srcId="{3C2CD930-D7AC-4F8E-B05A-4129CD908FA6}" destId="{CD3AFCB0-DC95-4C59-BCD5-E909993C2E21}" srcOrd="1" destOrd="0" presId="urn:microsoft.com/office/officeart/2005/8/layout/process1"/>
    <dgm:cxn modelId="{16D24365-2243-4C84-BC4C-0FF2D819357D}" type="presOf" srcId="{E8A1EB65-10EC-4E76-8808-077F0B155E30}" destId="{0D2F4406-EFC5-4CF2-94C8-4E3BF78343A1}" srcOrd="0" destOrd="0" presId="urn:microsoft.com/office/officeart/2005/8/layout/process1"/>
    <dgm:cxn modelId="{9B8C4C80-3E50-499D-A1BF-F1C2D0BB534D}" type="presOf" srcId="{CE51DADD-BB1F-4F08-BA55-C10D5FFB3CD7}" destId="{797092AC-C2B9-4A1A-BCA9-2A8ECBBD0FB5}" srcOrd="0" destOrd="0" presId="urn:microsoft.com/office/officeart/2005/8/layout/process1"/>
    <dgm:cxn modelId="{26581B86-B4D3-4E12-85C6-19985F82C085}" srcId="{4F356025-D542-4FB6-BD0F-305C8EAAA1BB}" destId="{E8A1EB65-10EC-4E76-8808-077F0B155E30}" srcOrd="1" destOrd="0" parTransId="{E69516B8-A77B-4616-A142-1603D1C8591A}" sibTransId="{5D6B07D2-873D-40A4-8327-DB0B5E9369D4}"/>
    <dgm:cxn modelId="{09F860DE-570E-4675-AAD3-DEE40FC55DB3}" type="presOf" srcId="{3C2CD930-D7AC-4F8E-B05A-4129CD908FA6}" destId="{14CEE8AE-9FC7-437B-BA00-596D69E9FDBD}" srcOrd="0" destOrd="0" presId="urn:microsoft.com/office/officeart/2005/8/layout/process1"/>
    <dgm:cxn modelId="{AB8DCDEB-CE73-425A-909E-AEFD8F77444E}" srcId="{4F356025-D542-4FB6-BD0F-305C8EAAA1BB}" destId="{CE51DADD-BB1F-4F08-BA55-C10D5FFB3CD7}" srcOrd="0" destOrd="0" parTransId="{892702BC-A229-4FC2-A388-FEB41ED39DDF}" sibTransId="{3C2CD930-D7AC-4F8E-B05A-4129CD908FA6}"/>
    <dgm:cxn modelId="{AC22AAF3-176B-4443-8CF9-2744339B4BD1}" type="presOf" srcId="{4F356025-D542-4FB6-BD0F-305C8EAAA1BB}" destId="{95187F97-6EF9-4635-8CF5-EF421CF9C6AC}" srcOrd="0" destOrd="0" presId="urn:microsoft.com/office/officeart/2005/8/layout/process1"/>
    <dgm:cxn modelId="{E865315D-EA48-4E24-B9DD-6B64CDCCA251}" type="presParOf" srcId="{95187F97-6EF9-4635-8CF5-EF421CF9C6AC}" destId="{797092AC-C2B9-4A1A-BCA9-2A8ECBBD0FB5}" srcOrd="0" destOrd="0" presId="urn:microsoft.com/office/officeart/2005/8/layout/process1"/>
    <dgm:cxn modelId="{FB43C5F2-CCA9-4C3C-A1FF-DC62F1C7BF58}" type="presParOf" srcId="{95187F97-6EF9-4635-8CF5-EF421CF9C6AC}" destId="{14CEE8AE-9FC7-437B-BA00-596D69E9FDBD}" srcOrd="1" destOrd="0" presId="urn:microsoft.com/office/officeart/2005/8/layout/process1"/>
    <dgm:cxn modelId="{583F34FE-2D32-431E-84B0-43661BFC5CAE}" type="presParOf" srcId="{14CEE8AE-9FC7-437B-BA00-596D69E9FDBD}" destId="{CD3AFCB0-DC95-4C59-BCD5-E909993C2E21}" srcOrd="0" destOrd="0" presId="urn:microsoft.com/office/officeart/2005/8/layout/process1"/>
    <dgm:cxn modelId="{88D021E0-4381-458E-A331-014EC41E375A}" type="presParOf" srcId="{95187F97-6EF9-4635-8CF5-EF421CF9C6AC}" destId="{0D2F4406-EFC5-4CF2-94C8-4E3BF78343A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356025-D542-4FB6-BD0F-305C8EAAA1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51DADD-BB1F-4F08-BA55-C10D5FFB3CD7}">
      <dgm:prSet phldrT="[텍스트]"/>
      <dgm:spPr>
        <a:noFill/>
        <a:ln w="44450"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예상과 실제 </a:t>
          </a:r>
          <a:r>
            <a:rPr lang="ko-KR" altLang="en-US" b="1" dirty="0" err="1">
              <a:solidFill>
                <a:schemeClr val="tx1"/>
              </a:solidFill>
            </a:rPr>
            <a:t>잔반량</a:t>
          </a:r>
          <a:r>
            <a:rPr lang="ko-KR" altLang="en-US" b="1" dirty="0">
              <a:solidFill>
                <a:schemeClr val="tx1"/>
              </a:solidFill>
            </a:rPr>
            <a:t> 간 오차</a:t>
          </a:r>
        </a:p>
      </dgm:t>
    </dgm:pt>
    <dgm:pt modelId="{892702BC-A229-4FC2-A388-FEB41ED39DDF}" type="parTrans" cxnId="{AB8DCDEB-CE73-425A-909E-AEFD8F77444E}">
      <dgm:prSet/>
      <dgm:spPr/>
      <dgm:t>
        <a:bodyPr/>
        <a:lstStyle/>
        <a:p>
          <a:pPr latinLnBrk="1"/>
          <a:endParaRPr lang="ko-KR" altLang="en-US"/>
        </a:p>
      </dgm:t>
    </dgm:pt>
    <dgm:pt modelId="{3C2CD930-D7AC-4F8E-B05A-4129CD908FA6}" type="sibTrans" cxnId="{AB8DCDEB-CE73-425A-909E-AEFD8F77444E}">
      <dgm:prSet/>
      <dgm:spPr/>
      <dgm:t>
        <a:bodyPr/>
        <a:lstStyle/>
        <a:p>
          <a:pPr latinLnBrk="1"/>
          <a:endParaRPr lang="ko-KR" altLang="en-US"/>
        </a:p>
      </dgm:t>
    </dgm:pt>
    <dgm:pt modelId="{E8A1EB65-10EC-4E76-8808-077F0B155E30}">
      <dgm:prSet phldrT="[텍스트]"/>
      <dgm:spPr>
        <a:noFill/>
        <a:ln w="38100">
          <a:solidFill>
            <a:srgbClr val="92D050">
              <a:alpha val="89000"/>
            </a:srgbClr>
          </a:solidFill>
        </a:ln>
      </dgm:spPr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오차 기입을 통한 피드백</a:t>
          </a:r>
        </a:p>
      </dgm:t>
    </dgm:pt>
    <dgm:pt modelId="{E69516B8-A77B-4616-A142-1603D1C8591A}" type="parTrans" cxnId="{26581B86-B4D3-4E12-85C6-19985F82C085}">
      <dgm:prSet/>
      <dgm:spPr/>
      <dgm:t>
        <a:bodyPr/>
        <a:lstStyle/>
        <a:p>
          <a:pPr latinLnBrk="1"/>
          <a:endParaRPr lang="ko-KR" altLang="en-US"/>
        </a:p>
      </dgm:t>
    </dgm:pt>
    <dgm:pt modelId="{5D6B07D2-873D-40A4-8327-DB0B5E9369D4}" type="sibTrans" cxnId="{26581B86-B4D3-4E12-85C6-19985F82C085}">
      <dgm:prSet/>
      <dgm:spPr/>
      <dgm:t>
        <a:bodyPr/>
        <a:lstStyle/>
        <a:p>
          <a:pPr latinLnBrk="1"/>
          <a:endParaRPr lang="ko-KR" altLang="en-US"/>
        </a:p>
      </dgm:t>
    </dgm:pt>
    <dgm:pt modelId="{95187F97-6EF9-4635-8CF5-EF421CF9C6AC}" type="pres">
      <dgm:prSet presAssocID="{4F356025-D542-4FB6-BD0F-305C8EAAA1BB}" presName="Name0" presStyleCnt="0">
        <dgm:presLayoutVars>
          <dgm:dir/>
          <dgm:resizeHandles val="exact"/>
        </dgm:presLayoutVars>
      </dgm:prSet>
      <dgm:spPr/>
    </dgm:pt>
    <dgm:pt modelId="{797092AC-C2B9-4A1A-BCA9-2A8ECBBD0FB5}" type="pres">
      <dgm:prSet presAssocID="{CE51DADD-BB1F-4F08-BA55-C10D5FFB3CD7}" presName="node" presStyleLbl="node1" presStyleIdx="0" presStyleCnt="2" custScaleX="211285" custScaleY="71820">
        <dgm:presLayoutVars>
          <dgm:bulletEnabled val="1"/>
        </dgm:presLayoutVars>
      </dgm:prSet>
      <dgm:spPr/>
    </dgm:pt>
    <dgm:pt modelId="{14CEE8AE-9FC7-437B-BA00-596D69E9FDBD}" type="pres">
      <dgm:prSet presAssocID="{3C2CD930-D7AC-4F8E-B05A-4129CD908FA6}" presName="sibTrans" presStyleLbl="sibTrans2D1" presStyleIdx="0" presStyleCnt="1"/>
      <dgm:spPr/>
    </dgm:pt>
    <dgm:pt modelId="{CD3AFCB0-DC95-4C59-BCD5-E909993C2E21}" type="pres">
      <dgm:prSet presAssocID="{3C2CD930-D7AC-4F8E-B05A-4129CD908FA6}" presName="connectorText" presStyleLbl="sibTrans2D1" presStyleIdx="0" presStyleCnt="1"/>
      <dgm:spPr/>
    </dgm:pt>
    <dgm:pt modelId="{0D2F4406-EFC5-4CF2-94C8-4E3BF78343A1}" type="pres">
      <dgm:prSet presAssocID="{E8A1EB65-10EC-4E76-8808-077F0B155E30}" presName="node" presStyleLbl="node1" presStyleIdx="1" presStyleCnt="2" custScaleX="192470" custScaleY="71820">
        <dgm:presLayoutVars>
          <dgm:bulletEnabled val="1"/>
        </dgm:presLayoutVars>
      </dgm:prSet>
      <dgm:spPr/>
    </dgm:pt>
  </dgm:ptLst>
  <dgm:cxnLst>
    <dgm:cxn modelId="{E0A17E24-A489-4FB0-B773-594EFBD26334}" type="presOf" srcId="{3C2CD930-D7AC-4F8E-B05A-4129CD908FA6}" destId="{CD3AFCB0-DC95-4C59-BCD5-E909993C2E21}" srcOrd="1" destOrd="0" presId="urn:microsoft.com/office/officeart/2005/8/layout/process1"/>
    <dgm:cxn modelId="{16D24365-2243-4C84-BC4C-0FF2D819357D}" type="presOf" srcId="{E8A1EB65-10EC-4E76-8808-077F0B155E30}" destId="{0D2F4406-EFC5-4CF2-94C8-4E3BF78343A1}" srcOrd="0" destOrd="0" presId="urn:microsoft.com/office/officeart/2005/8/layout/process1"/>
    <dgm:cxn modelId="{9B8C4C80-3E50-499D-A1BF-F1C2D0BB534D}" type="presOf" srcId="{CE51DADD-BB1F-4F08-BA55-C10D5FFB3CD7}" destId="{797092AC-C2B9-4A1A-BCA9-2A8ECBBD0FB5}" srcOrd="0" destOrd="0" presId="urn:microsoft.com/office/officeart/2005/8/layout/process1"/>
    <dgm:cxn modelId="{26581B86-B4D3-4E12-85C6-19985F82C085}" srcId="{4F356025-D542-4FB6-BD0F-305C8EAAA1BB}" destId="{E8A1EB65-10EC-4E76-8808-077F0B155E30}" srcOrd="1" destOrd="0" parTransId="{E69516B8-A77B-4616-A142-1603D1C8591A}" sibTransId="{5D6B07D2-873D-40A4-8327-DB0B5E9369D4}"/>
    <dgm:cxn modelId="{09F860DE-570E-4675-AAD3-DEE40FC55DB3}" type="presOf" srcId="{3C2CD930-D7AC-4F8E-B05A-4129CD908FA6}" destId="{14CEE8AE-9FC7-437B-BA00-596D69E9FDBD}" srcOrd="0" destOrd="0" presId="urn:microsoft.com/office/officeart/2005/8/layout/process1"/>
    <dgm:cxn modelId="{AB8DCDEB-CE73-425A-909E-AEFD8F77444E}" srcId="{4F356025-D542-4FB6-BD0F-305C8EAAA1BB}" destId="{CE51DADD-BB1F-4F08-BA55-C10D5FFB3CD7}" srcOrd="0" destOrd="0" parTransId="{892702BC-A229-4FC2-A388-FEB41ED39DDF}" sibTransId="{3C2CD930-D7AC-4F8E-B05A-4129CD908FA6}"/>
    <dgm:cxn modelId="{AC22AAF3-176B-4443-8CF9-2744339B4BD1}" type="presOf" srcId="{4F356025-D542-4FB6-BD0F-305C8EAAA1BB}" destId="{95187F97-6EF9-4635-8CF5-EF421CF9C6AC}" srcOrd="0" destOrd="0" presId="urn:microsoft.com/office/officeart/2005/8/layout/process1"/>
    <dgm:cxn modelId="{E865315D-EA48-4E24-B9DD-6B64CDCCA251}" type="presParOf" srcId="{95187F97-6EF9-4635-8CF5-EF421CF9C6AC}" destId="{797092AC-C2B9-4A1A-BCA9-2A8ECBBD0FB5}" srcOrd="0" destOrd="0" presId="urn:microsoft.com/office/officeart/2005/8/layout/process1"/>
    <dgm:cxn modelId="{FB43C5F2-CCA9-4C3C-A1FF-DC62F1C7BF58}" type="presParOf" srcId="{95187F97-6EF9-4635-8CF5-EF421CF9C6AC}" destId="{14CEE8AE-9FC7-437B-BA00-596D69E9FDBD}" srcOrd="1" destOrd="0" presId="urn:microsoft.com/office/officeart/2005/8/layout/process1"/>
    <dgm:cxn modelId="{583F34FE-2D32-431E-84B0-43661BFC5CAE}" type="presParOf" srcId="{14CEE8AE-9FC7-437B-BA00-596D69E9FDBD}" destId="{CD3AFCB0-DC95-4C59-BCD5-E909993C2E21}" srcOrd="0" destOrd="0" presId="urn:microsoft.com/office/officeart/2005/8/layout/process1"/>
    <dgm:cxn modelId="{88D021E0-4381-458E-A331-014EC41E375A}" type="presParOf" srcId="{95187F97-6EF9-4635-8CF5-EF421CF9C6AC}" destId="{0D2F4406-EFC5-4CF2-94C8-4E3BF78343A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11744-75B4-4CCD-A976-DDF87DF1871A}">
      <dsp:nvSpPr>
        <dsp:cNvPr id="0" name=""/>
        <dsp:cNvSpPr/>
      </dsp:nvSpPr>
      <dsp:spPr>
        <a:xfrm rot="16200000">
          <a:off x="1123094" y="-662677"/>
          <a:ext cx="1519996" cy="3286208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/>
            <a:t>유통단계</a:t>
          </a:r>
          <a:endParaRPr lang="ko-KR" altLang="en-US" sz="2800" b="1" kern="1200" dirty="0"/>
        </a:p>
      </dsp:txBody>
      <dsp:txXfrm rot="5400000">
        <a:off x="239989" y="220429"/>
        <a:ext cx="3286208" cy="1139997"/>
      </dsp:txXfrm>
    </dsp:sp>
    <dsp:sp modelId="{35788B12-6C2C-43DD-B929-9A2C9F1B0323}">
      <dsp:nvSpPr>
        <dsp:cNvPr id="0" name=""/>
        <dsp:cNvSpPr/>
      </dsp:nvSpPr>
      <dsp:spPr>
        <a:xfrm>
          <a:off x="4027028" y="226530"/>
          <a:ext cx="3260731" cy="1507792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/>
            <a:t>집단 급식소</a:t>
          </a:r>
        </a:p>
      </dsp:txBody>
      <dsp:txXfrm>
        <a:off x="4027028" y="226530"/>
        <a:ext cx="3260731" cy="1130844"/>
      </dsp:txXfrm>
    </dsp:sp>
    <dsp:sp modelId="{D9360EA1-574D-468D-8F95-5FA488056909}">
      <dsp:nvSpPr>
        <dsp:cNvPr id="0" name=""/>
        <dsp:cNvSpPr/>
      </dsp:nvSpPr>
      <dsp:spPr>
        <a:xfrm rot="10800000">
          <a:off x="239988" y="2211122"/>
          <a:ext cx="3286208" cy="1533238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/>
            <a:t>대형 음식점</a:t>
          </a:r>
          <a:endParaRPr lang="ko-KR" altLang="en-US" sz="2800" b="1" kern="1200" dirty="0"/>
        </a:p>
      </dsp:txBody>
      <dsp:txXfrm rot="10800000">
        <a:off x="239988" y="2594431"/>
        <a:ext cx="3286208" cy="1149928"/>
      </dsp:txXfrm>
    </dsp:sp>
    <dsp:sp modelId="{6ACBDCE5-F18C-4ABC-9124-C519C59BFAEB}">
      <dsp:nvSpPr>
        <dsp:cNvPr id="0" name=""/>
        <dsp:cNvSpPr/>
      </dsp:nvSpPr>
      <dsp:spPr>
        <a:xfrm rot="5400000">
          <a:off x="4860935" y="1326522"/>
          <a:ext cx="1592918" cy="3302437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/>
            <a:t>가정</a:t>
          </a:r>
          <a:r>
            <a:rPr lang="en-US" altLang="ko-KR" sz="2800" b="1" kern="1200"/>
            <a:t>, </a:t>
          </a:r>
          <a:r>
            <a:rPr lang="ko-KR" altLang="en-US" sz="2800" b="1" kern="1200"/>
            <a:t>소형 음식점</a:t>
          </a:r>
          <a:endParaRPr lang="ko-KR" altLang="en-US" sz="2800" b="1" kern="1200" dirty="0"/>
        </a:p>
      </dsp:txBody>
      <dsp:txXfrm rot="-5400000">
        <a:off x="4006175" y="2579511"/>
        <a:ext cx="3302437" cy="1194688"/>
      </dsp:txXfrm>
    </dsp:sp>
    <dsp:sp modelId="{44CAAE05-DFAE-4E46-B6B1-553691AD7109}">
      <dsp:nvSpPr>
        <dsp:cNvPr id="0" name=""/>
        <dsp:cNvSpPr/>
      </dsp:nvSpPr>
      <dsp:spPr>
        <a:xfrm>
          <a:off x="2237760" y="1230081"/>
          <a:ext cx="3073081" cy="1534466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b="1" kern="1200" dirty="0"/>
            <a:t>발생원</a:t>
          </a:r>
        </a:p>
      </dsp:txBody>
      <dsp:txXfrm>
        <a:off x="2312666" y="1304987"/>
        <a:ext cx="2923269" cy="1384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11744-75B4-4CCD-A976-DDF87DF1871A}">
      <dsp:nvSpPr>
        <dsp:cNvPr id="0" name=""/>
        <dsp:cNvSpPr/>
      </dsp:nvSpPr>
      <dsp:spPr>
        <a:xfrm rot="16200000">
          <a:off x="1123094" y="-662677"/>
          <a:ext cx="1519996" cy="3286208"/>
        </a:xfrm>
        <a:prstGeom prst="round1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/>
            <a:t>유통단계</a:t>
          </a:r>
          <a:endParaRPr lang="ko-KR" altLang="en-US" sz="2800" b="1" kern="1200" dirty="0"/>
        </a:p>
      </dsp:txBody>
      <dsp:txXfrm rot="5400000">
        <a:off x="239989" y="220429"/>
        <a:ext cx="3286208" cy="1139997"/>
      </dsp:txXfrm>
    </dsp:sp>
    <dsp:sp modelId="{35788B12-6C2C-43DD-B929-9A2C9F1B0323}">
      <dsp:nvSpPr>
        <dsp:cNvPr id="0" name=""/>
        <dsp:cNvSpPr/>
      </dsp:nvSpPr>
      <dsp:spPr>
        <a:xfrm>
          <a:off x="4027028" y="226530"/>
          <a:ext cx="3260731" cy="1507792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44450">
          <a:solidFill>
            <a:srgbClr val="FF000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/>
            <a:t>집단 급식소</a:t>
          </a:r>
        </a:p>
      </dsp:txBody>
      <dsp:txXfrm>
        <a:off x="4027028" y="226530"/>
        <a:ext cx="3260731" cy="1130844"/>
      </dsp:txXfrm>
    </dsp:sp>
    <dsp:sp modelId="{D9360EA1-574D-468D-8F95-5FA488056909}">
      <dsp:nvSpPr>
        <dsp:cNvPr id="0" name=""/>
        <dsp:cNvSpPr/>
      </dsp:nvSpPr>
      <dsp:spPr>
        <a:xfrm rot="10800000">
          <a:off x="239988" y="2211122"/>
          <a:ext cx="3286208" cy="1533238"/>
        </a:xfrm>
        <a:prstGeom prst="round1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/>
            <a:t>대형 음식점</a:t>
          </a:r>
          <a:endParaRPr lang="ko-KR" altLang="en-US" sz="2800" b="1" kern="1200" dirty="0"/>
        </a:p>
      </dsp:txBody>
      <dsp:txXfrm rot="10800000">
        <a:off x="239988" y="2594431"/>
        <a:ext cx="3286208" cy="1149928"/>
      </dsp:txXfrm>
    </dsp:sp>
    <dsp:sp modelId="{6ACBDCE5-F18C-4ABC-9124-C519C59BFAEB}">
      <dsp:nvSpPr>
        <dsp:cNvPr id="0" name=""/>
        <dsp:cNvSpPr/>
      </dsp:nvSpPr>
      <dsp:spPr>
        <a:xfrm rot="5400000">
          <a:off x="4860935" y="1326522"/>
          <a:ext cx="1592918" cy="3302437"/>
        </a:xfrm>
        <a:prstGeom prst="round1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/>
            <a:t>가정</a:t>
          </a:r>
          <a:r>
            <a:rPr lang="en-US" altLang="ko-KR" sz="2800" b="1" kern="1200"/>
            <a:t>, </a:t>
          </a:r>
          <a:r>
            <a:rPr lang="ko-KR" altLang="en-US" sz="2800" b="1" kern="1200"/>
            <a:t>소형 음식점</a:t>
          </a:r>
          <a:endParaRPr lang="ko-KR" altLang="en-US" sz="2800" b="1" kern="1200" dirty="0"/>
        </a:p>
      </dsp:txBody>
      <dsp:txXfrm rot="-5400000">
        <a:off x="4006175" y="2579511"/>
        <a:ext cx="3302437" cy="1194688"/>
      </dsp:txXfrm>
    </dsp:sp>
    <dsp:sp modelId="{44CAAE05-DFAE-4E46-B6B1-553691AD7109}">
      <dsp:nvSpPr>
        <dsp:cNvPr id="0" name=""/>
        <dsp:cNvSpPr/>
      </dsp:nvSpPr>
      <dsp:spPr>
        <a:xfrm>
          <a:off x="2237760" y="1230081"/>
          <a:ext cx="3073081" cy="1534466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b="1" kern="1200" dirty="0"/>
            <a:t>발생원</a:t>
          </a:r>
        </a:p>
      </dsp:txBody>
      <dsp:txXfrm>
        <a:off x="2312666" y="1304987"/>
        <a:ext cx="2923269" cy="1384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C49D7-F97D-4498-9FC5-7AC1BB2A8110}">
      <dsp:nvSpPr>
        <dsp:cNvPr id="0" name=""/>
        <dsp:cNvSpPr/>
      </dsp:nvSpPr>
      <dsp:spPr>
        <a:xfrm>
          <a:off x="1334920" y="2781809"/>
          <a:ext cx="5458158" cy="1533805"/>
        </a:xfrm>
        <a:prstGeom prst="ellipse">
          <a:avLst/>
        </a:prstGeom>
        <a:solidFill>
          <a:srgbClr val="303072">
            <a:alpha val="7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/>
            <a:t>최고의 질과 최소의 잔반의 급식을 공급하는 것을 목표</a:t>
          </a:r>
          <a:r>
            <a:rPr lang="en-US" altLang="ko-KR" sz="2400" b="1" kern="1200"/>
            <a:t>!!</a:t>
          </a:r>
          <a:endParaRPr lang="ko-KR" altLang="en-US" sz="2400" kern="1200" dirty="0"/>
        </a:p>
      </dsp:txBody>
      <dsp:txXfrm>
        <a:off x="2134249" y="3006430"/>
        <a:ext cx="3859500" cy="1084563"/>
      </dsp:txXfrm>
    </dsp:sp>
    <dsp:sp modelId="{52F5BBF4-94D9-4D3F-8A51-5202EB35B12B}">
      <dsp:nvSpPr>
        <dsp:cNvPr id="0" name=""/>
        <dsp:cNvSpPr/>
      </dsp:nvSpPr>
      <dsp:spPr>
        <a:xfrm rot="13835136">
          <a:off x="1464414" y="1510738"/>
          <a:ext cx="2323793" cy="57719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3690F-6928-43F6-BA93-55A67BD84CAA}">
      <dsp:nvSpPr>
        <dsp:cNvPr id="0" name=""/>
        <dsp:cNvSpPr/>
      </dsp:nvSpPr>
      <dsp:spPr>
        <a:xfrm>
          <a:off x="926599" y="132090"/>
          <a:ext cx="1923990" cy="15391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2200" b="1" kern="1200" dirty="0"/>
            <a:t>소비자 기호 반영 매개체 부족</a:t>
          </a:r>
          <a:endParaRPr lang="ko-KR" altLang="en-US" sz="2200" kern="1200" dirty="0"/>
        </a:p>
      </dsp:txBody>
      <dsp:txXfrm>
        <a:off x="971680" y="177171"/>
        <a:ext cx="1833828" cy="1449030"/>
      </dsp:txXfrm>
    </dsp:sp>
    <dsp:sp modelId="{A881381A-31AD-41CD-BC6A-892D57AC9753}">
      <dsp:nvSpPr>
        <dsp:cNvPr id="0" name=""/>
        <dsp:cNvSpPr/>
      </dsp:nvSpPr>
      <dsp:spPr>
        <a:xfrm rot="16200000">
          <a:off x="3171575" y="1496906"/>
          <a:ext cx="1784848" cy="57719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48916-AEA3-476A-A0B4-481DFED63865}">
      <dsp:nvSpPr>
        <dsp:cNvPr id="0" name=""/>
        <dsp:cNvSpPr/>
      </dsp:nvSpPr>
      <dsp:spPr>
        <a:xfrm>
          <a:off x="3102004" y="123484"/>
          <a:ext cx="1923990" cy="15391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2200" b="1" kern="1200" dirty="0"/>
            <a:t>정보 공유 </a:t>
          </a:r>
          <a:endParaRPr lang="en-US" altLang="ko-KR" sz="2200" b="1" kern="1200" dirty="0"/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2200" b="1" kern="1200" dirty="0"/>
            <a:t>플랫폼 부족</a:t>
          </a:r>
          <a:endParaRPr lang="ko-KR" altLang="en-US" sz="2200" kern="1200" dirty="0"/>
        </a:p>
      </dsp:txBody>
      <dsp:txXfrm>
        <a:off x="3147085" y="168565"/>
        <a:ext cx="1833828" cy="1449030"/>
      </dsp:txXfrm>
    </dsp:sp>
    <dsp:sp modelId="{EFF9829C-96B6-4489-92EC-17E54A39C747}">
      <dsp:nvSpPr>
        <dsp:cNvPr id="0" name=""/>
        <dsp:cNvSpPr/>
      </dsp:nvSpPr>
      <dsp:spPr>
        <a:xfrm rot="18564864">
          <a:off x="4339792" y="1510738"/>
          <a:ext cx="2323793" cy="57719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D401A-AC45-42A6-A644-A11543DC78EE}">
      <dsp:nvSpPr>
        <dsp:cNvPr id="0" name=""/>
        <dsp:cNvSpPr/>
      </dsp:nvSpPr>
      <dsp:spPr>
        <a:xfrm>
          <a:off x="5277410" y="132090"/>
          <a:ext cx="1923990" cy="15391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2200" b="1" kern="1200"/>
            <a:t>정확한 잔반 예측 시스템 부재</a:t>
          </a:r>
          <a:endParaRPr lang="ko-KR" altLang="en-US" sz="2200" kern="1200" dirty="0"/>
        </a:p>
      </dsp:txBody>
      <dsp:txXfrm>
        <a:off x="5322491" y="177171"/>
        <a:ext cx="1833828" cy="1449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A5EAF-BF25-4035-B3F1-8133187555CB}">
      <dsp:nvSpPr>
        <dsp:cNvPr id="0" name=""/>
        <dsp:cNvSpPr/>
      </dsp:nvSpPr>
      <dsp:spPr>
        <a:xfrm>
          <a:off x="0" y="775514"/>
          <a:ext cx="8128000" cy="992160"/>
        </a:xfrm>
        <a:prstGeom prst="roundRect">
          <a:avLst/>
        </a:prstGeom>
        <a:solidFill>
          <a:srgbClr val="7B99C5">
            <a:alpha val="5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객관적이고 정확한 급식환경 분석</a:t>
          </a:r>
        </a:p>
      </dsp:txBody>
      <dsp:txXfrm>
        <a:off x="48433" y="823947"/>
        <a:ext cx="8031134" cy="895294"/>
      </dsp:txXfrm>
    </dsp:sp>
    <dsp:sp modelId="{2237BF27-7E3C-43A7-B4C4-AF1F36BB6F88}">
      <dsp:nvSpPr>
        <dsp:cNvPr id="0" name=""/>
        <dsp:cNvSpPr/>
      </dsp:nvSpPr>
      <dsp:spPr>
        <a:xfrm>
          <a:off x="0" y="1859834"/>
          <a:ext cx="8128000" cy="992160"/>
        </a:xfrm>
        <a:prstGeom prst="roundRect">
          <a:avLst/>
        </a:prstGeom>
        <a:solidFill>
          <a:srgbClr val="7B99C5">
            <a:alpha val="5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맞춤형 솔루션 제공</a:t>
          </a:r>
        </a:p>
      </dsp:txBody>
      <dsp:txXfrm>
        <a:off x="48433" y="1908267"/>
        <a:ext cx="8031134" cy="895294"/>
      </dsp:txXfrm>
    </dsp:sp>
    <dsp:sp modelId="{9A1EDC45-74B7-4EB7-9D3B-B0E58EEF10C3}">
      <dsp:nvSpPr>
        <dsp:cNvPr id="0" name=""/>
        <dsp:cNvSpPr/>
      </dsp:nvSpPr>
      <dsp:spPr>
        <a:xfrm>
          <a:off x="0" y="2944155"/>
          <a:ext cx="8128000" cy="992160"/>
        </a:xfrm>
        <a:prstGeom prst="roundRect">
          <a:avLst/>
        </a:prstGeom>
        <a:solidFill>
          <a:srgbClr val="7B99C5">
            <a:alpha val="5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공급 업체와 제휴를 통한 식자재 정보 제공</a:t>
          </a:r>
        </a:p>
      </dsp:txBody>
      <dsp:txXfrm>
        <a:off x="48433" y="2992588"/>
        <a:ext cx="8031134" cy="8952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092AC-C2B9-4A1A-BCA9-2A8ECBBD0FB5}">
      <dsp:nvSpPr>
        <dsp:cNvPr id="0" name=""/>
        <dsp:cNvSpPr/>
      </dsp:nvSpPr>
      <dsp:spPr>
        <a:xfrm>
          <a:off x="157" y="1018133"/>
          <a:ext cx="4335805" cy="884296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chemeClr val="tx1"/>
              </a:solidFill>
            </a:rPr>
            <a:t>초기 학습 데이터의 부족</a:t>
          </a:r>
        </a:p>
      </dsp:txBody>
      <dsp:txXfrm>
        <a:off x="26057" y="1044033"/>
        <a:ext cx="4284005" cy="832496"/>
      </dsp:txXfrm>
    </dsp:sp>
    <dsp:sp modelId="{14CEE8AE-9FC7-437B-BA00-596D69E9FDBD}">
      <dsp:nvSpPr>
        <dsp:cNvPr id="0" name=""/>
        <dsp:cNvSpPr/>
      </dsp:nvSpPr>
      <dsp:spPr>
        <a:xfrm>
          <a:off x="4541174" y="1205820"/>
          <a:ext cx="435047" cy="508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4541174" y="1307605"/>
        <a:ext cx="304533" cy="305353"/>
      </dsp:txXfrm>
    </dsp:sp>
    <dsp:sp modelId="{0D2F4406-EFC5-4CF2-94C8-4E3BF78343A1}">
      <dsp:nvSpPr>
        <dsp:cNvPr id="0" name=""/>
        <dsp:cNvSpPr/>
      </dsp:nvSpPr>
      <dsp:spPr>
        <a:xfrm>
          <a:off x="5156807" y="1018133"/>
          <a:ext cx="3949700" cy="884296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rgbClr val="92D050">
              <a:alpha val="89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chemeClr val="tx1"/>
              </a:solidFill>
            </a:rPr>
            <a:t>만족도 조사 데이터 활용</a:t>
          </a:r>
        </a:p>
      </dsp:txBody>
      <dsp:txXfrm>
        <a:off x="5182707" y="1044033"/>
        <a:ext cx="3897900" cy="832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092AC-C2B9-4A1A-BCA9-2A8ECBBD0FB5}">
      <dsp:nvSpPr>
        <dsp:cNvPr id="0" name=""/>
        <dsp:cNvSpPr/>
      </dsp:nvSpPr>
      <dsp:spPr>
        <a:xfrm>
          <a:off x="157" y="1018133"/>
          <a:ext cx="4335805" cy="884296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>
              <a:solidFill>
                <a:schemeClr val="tx1"/>
              </a:solidFill>
            </a:rPr>
            <a:t>학습 모델의 </a:t>
          </a:r>
          <a:r>
            <a:rPr lang="ko-KR" altLang="en-US" sz="2700" b="1" kern="1200" dirty="0" err="1">
              <a:solidFill>
                <a:schemeClr val="tx1"/>
              </a:solidFill>
            </a:rPr>
            <a:t>과적합</a:t>
          </a:r>
          <a:endParaRPr lang="ko-KR" altLang="en-US" sz="2700" b="1" kern="1200" dirty="0">
            <a:solidFill>
              <a:schemeClr val="tx1"/>
            </a:solidFill>
          </a:endParaRPr>
        </a:p>
      </dsp:txBody>
      <dsp:txXfrm>
        <a:off x="26057" y="1044033"/>
        <a:ext cx="4284005" cy="832496"/>
      </dsp:txXfrm>
    </dsp:sp>
    <dsp:sp modelId="{14CEE8AE-9FC7-437B-BA00-596D69E9FDBD}">
      <dsp:nvSpPr>
        <dsp:cNvPr id="0" name=""/>
        <dsp:cNvSpPr/>
      </dsp:nvSpPr>
      <dsp:spPr>
        <a:xfrm>
          <a:off x="4541174" y="1205820"/>
          <a:ext cx="435047" cy="508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4541174" y="1307605"/>
        <a:ext cx="304533" cy="305353"/>
      </dsp:txXfrm>
    </dsp:sp>
    <dsp:sp modelId="{0D2F4406-EFC5-4CF2-94C8-4E3BF78343A1}">
      <dsp:nvSpPr>
        <dsp:cNvPr id="0" name=""/>
        <dsp:cNvSpPr/>
      </dsp:nvSpPr>
      <dsp:spPr>
        <a:xfrm>
          <a:off x="5156807" y="1018133"/>
          <a:ext cx="3949700" cy="884296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rgbClr val="92D050">
              <a:alpha val="89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b="1" kern="1200" dirty="0">
              <a:solidFill>
                <a:schemeClr val="tx1"/>
              </a:solidFill>
            </a:rPr>
            <a:t>다양한 모델 시도</a:t>
          </a:r>
        </a:p>
      </dsp:txBody>
      <dsp:txXfrm>
        <a:off x="5182707" y="1044033"/>
        <a:ext cx="3897900" cy="8324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092AC-C2B9-4A1A-BCA9-2A8ECBBD0FB5}">
      <dsp:nvSpPr>
        <dsp:cNvPr id="0" name=""/>
        <dsp:cNvSpPr/>
      </dsp:nvSpPr>
      <dsp:spPr>
        <a:xfrm>
          <a:off x="157" y="1018133"/>
          <a:ext cx="4335805" cy="884296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>
              <a:solidFill>
                <a:schemeClr val="tx1"/>
              </a:solidFill>
            </a:rPr>
            <a:t>클라우드 서버 안정성 문제</a:t>
          </a:r>
        </a:p>
      </dsp:txBody>
      <dsp:txXfrm>
        <a:off x="26057" y="1044033"/>
        <a:ext cx="4284005" cy="832496"/>
      </dsp:txXfrm>
    </dsp:sp>
    <dsp:sp modelId="{14CEE8AE-9FC7-437B-BA00-596D69E9FDBD}">
      <dsp:nvSpPr>
        <dsp:cNvPr id="0" name=""/>
        <dsp:cNvSpPr/>
      </dsp:nvSpPr>
      <dsp:spPr>
        <a:xfrm>
          <a:off x="4541174" y="1205820"/>
          <a:ext cx="435047" cy="508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4541174" y="1307605"/>
        <a:ext cx="304533" cy="305353"/>
      </dsp:txXfrm>
    </dsp:sp>
    <dsp:sp modelId="{0D2F4406-EFC5-4CF2-94C8-4E3BF78343A1}">
      <dsp:nvSpPr>
        <dsp:cNvPr id="0" name=""/>
        <dsp:cNvSpPr/>
      </dsp:nvSpPr>
      <dsp:spPr>
        <a:xfrm>
          <a:off x="5156807" y="1018133"/>
          <a:ext cx="3949700" cy="884296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rgbClr val="92D050">
              <a:alpha val="89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>
              <a:solidFill>
                <a:schemeClr val="tx1"/>
              </a:solidFill>
            </a:rPr>
            <a:t>시스템 이중화 클러스터링</a:t>
          </a:r>
        </a:p>
      </dsp:txBody>
      <dsp:txXfrm>
        <a:off x="5182707" y="1044033"/>
        <a:ext cx="3897900" cy="8324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092AC-C2B9-4A1A-BCA9-2A8ECBBD0FB5}">
      <dsp:nvSpPr>
        <dsp:cNvPr id="0" name=""/>
        <dsp:cNvSpPr/>
      </dsp:nvSpPr>
      <dsp:spPr>
        <a:xfrm>
          <a:off x="157" y="1018133"/>
          <a:ext cx="4335805" cy="884296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chemeClr val="tx1"/>
              </a:solidFill>
            </a:rPr>
            <a:t>예상과 실제 </a:t>
          </a:r>
          <a:r>
            <a:rPr lang="ko-KR" altLang="en-US" sz="2400" b="1" kern="1200" dirty="0" err="1">
              <a:solidFill>
                <a:schemeClr val="tx1"/>
              </a:solidFill>
            </a:rPr>
            <a:t>잔반량</a:t>
          </a:r>
          <a:r>
            <a:rPr lang="ko-KR" altLang="en-US" sz="2400" b="1" kern="1200" dirty="0">
              <a:solidFill>
                <a:schemeClr val="tx1"/>
              </a:solidFill>
            </a:rPr>
            <a:t> 간 오차</a:t>
          </a:r>
        </a:p>
      </dsp:txBody>
      <dsp:txXfrm>
        <a:off x="26057" y="1044033"/>
        <a:ext cx="4284005" cy="832496"/>
      </dsp:txXfrm>
    </dsp:sp>
    <dsp:sp modelId="{14CEE8AE-9FC7-437B-BA00-596D69E9FDBD}">
      <dsp:nvSpPr>
        <dsp:cNvPr id="0" name=""/>
        <dsp:cNvSpPr/>
      </dsp:nvSpPr>
      <dsp:spPr>
        <a:xfrm>
          <a:off x="4541174" y="1205820"/>
          <a:ext cx="435047" cy="508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4541174" y="1307605"/>
        <a:ext cx="304533" cy="305353"/>
      </dsp:txXfrm>
    </dsp:sp>
    <dsp:sp modelId="{0D2F4406-EFC5-4CF2-94C8-4E3BF78343A1}">
      <dsp:nvSpPr>
        <dsp:cNvPr id="0" name=""/>
        <dsp:cNvSpPr/>
      </dsp:nvSpPr>
      <dsp:spPr>
        <a:xfrm>
          <a:off x="5156807" y="1018133"/>
          <a:ext cx="3949700" cy="884296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rgbClr val="92D050">
              <a:alpha val="89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chemeClr val="tx1"/>
              </a:solidFill>
            </a:rPr>
            <a:t>오차 기입을 통한 피드백</a:t>
          </a:r>
        </a:p>
      </dsp:txBody>
      <dsp:txXfrm>
        <a:off x="5182707" y="1044033"/>
        <a:ext cx="3897900" cy="832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1C6B-43EB-4315-964C-332DAED5C49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65CD6-3FBE-4C33-AA9A-D51BF980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65CD6-3FBE-4C33-AA9A-D51BF980858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6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A9FF7-4BBB-454A-8AE3-81D7816CB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819922-376B-478F-B0DE-F223025B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1410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79AA4-1F19-4167-88A4-A5B9D3BD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3E2E8C-906F-48D0-8F7A-4407A46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C442B-8988-4F13-AC44-F0C7E667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339-4C1C-41F4-AE4D-D5B870A70819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AA6FA-D06F-451F-8161-F353F648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캠퍼스 특허전략 유니버시아드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BD9F4-400E-4173-B728-886A07DD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6F1A-6704-4CE7-BC5A-51E27B9B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8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FFE70-5E7D-4684-8678-A5998BC11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0D68F-B4D7-482C-9BA9-3F98A827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17667-6AE2-4D3F-9DFC-1A493655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05B8-1E18-4F79-9894-E9F6B7CA2272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ED05E-658F-43B4-873B-AF0313B4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캠퍼스 특허전략 유니버시아드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DEAF8-6643-4F90-B092-6DCABF1C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6F1A-6704-4CE7-BC5A-51E27B9B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7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43452-B6DB-455C-BA84-52F4629E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F7ECF-AAB4-4C96-AD19-899BC0022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5F8B3-ACCC-4A00-B179-89AD2577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B01-91B4-4C29-9710-3952AEFB949A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5F1C2-ABCB-42F2-B9A6-267820FE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캠퍼스 특허전략 유니버시아드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5939D-A22D-46E1-80EB-66F60D91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6F1A-6704-4CE7-BC5A-51E27B9B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9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EE7D9-A611-4D44-BD64-381180E2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3276D-410B-4C41-B62C-176F1FB80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99B2C-463C-4565-A431-4ED603A0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BA6B-3055-4CDC-9E65-CA873B71B8AC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73ADB-294E-417A-B082-7F936725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캠퍼스 특허전략 유니버시아드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E052E-C116-4129-B7C0-62A34669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6F1A-6704-4CE7-BC5A-51E27B9B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D562C-FAD8-49A0-A3EA-60C0340C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C0756-86FF-4650-A981-8D7FD792F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DFF50-4E4C-41A6-A194-159626FE3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BB08C-80A2-4BCF-A3AB-A57DBEBA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08BB-BAD4-453D-B85C-C5DC630D44AB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0DD100-37EA-44E0-ACA3-0546590F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캠퍼스 특허전략 유니버시아드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5A100-53EB-4CFA-B175-C91DB23A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6F1A-6704-4CE7-BC5A-51E27B9B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512C5-5D9A-46FE-969B-3A4E561A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FDDD7-7221-4ED8-839B-31A43BA8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52902-470F-46B0-90B0-2B62B757A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1421A-5815-4530-9985-749F18484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0E2788-32FB-46EA-91C9-6D1627052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A6B893-A5BC-4FFB-984A-B295FC83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8D2D-56B5-4B42-AE1A-02E1FF993D8A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C1D70F-CD2C-4F16-96DB-D4C73857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캠퍼스 특허전략 유니버시아드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6F9ED9-70DC-47E9-B566-C336E8A9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6F1A-6704-4CE7-BC5A-51E27B9B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69F99-8D88-4B72-ADED-CCF09B96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576558-1AC7-46F0-945A-B2358724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BD75-3B85-43D0-8E3C-70469796B330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D65E88-8A90-4D72-8654-73612C89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캠퍼스 특허전략 유니버시아드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B6D22-9D3D-41C3-8DC6-516018F9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6F1A-6704-4CE7-BC5A-51E27B9B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058B7-E7FD-4BBE-8C37-40E8E386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51E8-FADC-49BB-B12E-8EBFCEB6B2CC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FE1C2D-9C47-4E85-AC82-64B2B8EE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캠퍼스 특허전략 유니버시아드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73145-BDD5-41DF-B210-FD601EE4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6F1A-6704-4CE7-BC5A-51E27B9B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7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37463-D718-4390-B251-73D59E44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47FF6-52F3-4A39-975A-22042E527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4A1D1-A938-4B0A-9D72-C68E7EFD2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85D94-6031-42D6-AA3F-EE15A455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5465-0F9D-4CFE-8E9F-B43C52F54901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7BECA-A797-46CA-A6C0-9E9D4FB6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캠퍼스 특허전략 유니버시아드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431E8-F15F-475E-8073-98556BB3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6F1A-6704-4CE7-BC5A-51E27B9B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DEA66-E894-4B5D-A0B6-D50A0D39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321B5-38EB-44A2-8A0D-37C083B20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CFD856-029D-4D92-BA78-1EFC1C5F2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C8E88-38E7-45BF-9ED5-36406752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89C-F6DC-4A67-8732-3D4A38CE3436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AE987-1338-4A63-AE4F-F4059174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 </a:t>
            </a:r>
            <a:r>
              <a:rPr lang="ko-KR" altLang="en-US"/>
              <a:t>캠퍼스 특허전략 유니버시아드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DB94B-8FF6-4F0C-AD00-7096F9F3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6F1A-6704-4CE7-BC5A-51E27B9B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5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3DE5C5-1601-4D11-8054-FE8DCAD0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74936-7CA8-4267-ABC9-D18D4283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7F82F-5BAD-4276-8730-AE4349D8D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8638-223C-4B70-A724-43DD2B5354AA}" type="datetime1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E7E0D-B4E0-4161-86A6-625534179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 </a:t>
            </a:r>
            <a:r>
              <a:rPr lang="ko-KR" altLang="en-US"/>
              <a:t>캠퍼스 특허전략 유니버시아드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7CB19-95E3-4E4E-B423-1D09EE231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6F1A-6704-4CE7-BC5A-51E27B9B6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2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72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E9AF499B-1937-4E1B-80FB-C9854C31455E}"/>
              </a:ext>
            </a:extLst>
          </p:cNvPr>
          <p:cNvSpPr/>
          <p:nvPr/>
        </p:nvSpPr>
        <p:spPr>
          <a:xfrm>
            <a:off x="-96520" y="-615194"/>
            <a:ext cx="12527280" cy="8001514"/>
          </a:xfrm>
          <a:prstGeom prst="rtTriangle">
            <a:avLst/>
          </a:prstGeom>
          <a:solidFill>
            <a:srgbClr val="7B99C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EB68BABF-E05C-4EC7-B7A0-CE570DEC62B1}"/>
              </a:ext>
            </a:extLst>
          </p:cNvPr>
          <p:cNvGrpSpPr/>
          <p:nvPr/>
        </p:nvGrpSpPr>
        <p:grpSpPr>
          <a:xfrm>
            <a:off x="2224214" y="1842077"/>
            <a:ext cx="7743572" cy="3662541"/>
            <a:chOff x="2224214" y="1976217"/>
            <a:chExt cx="7743572" cy="3662541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7FAABCD-6162-4B2A-94F8-3C0FEB841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733" y="3541720"/>
              <a:ext cx="3692534" cy="0"/>
            </a:xfrm>
            <a:prstGeom prst="line">
              <a:avLst/>
            </a:prstGeom>
            <a:ln w="53975">
              <a:solidFill>
                <a:schemeClr val="bg1"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684827-E880-44CC-ADC6-363700CAA673}"/>
                </a:ext>
              </a:extLst>
            </p:cNvPr>
            <p:cNvSpPr txBox="1"/>
            <p:nvPr/>
          </p:nvSpPr>
          <p:spPr>
            <a:xfrm>
              <a:off x="2224214" y="1976217"/>
              <a:ext cx="7743572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b="1" dirty="0" err="1">
                  <a:solidFill>
                    <a:schemeClr val="bg1"/>
                  </a:solidFill>
                </a:rPr>
                <a:t>GnB</a:t>
              </a:r>
              <a:endParaRPr lang="en-US" altLang="ko-KR" sz="9600" b="1" dirty="0">
                <a:solidFill>
                  <a:schemeClr val="bg1"/>
                </a:solidFill>
              </a:endParaRPr>
            </a:p>
            <a:p>
              <a:pPr algn="ctr"/>
              <a:endParaRPr lang="en-US" altLang="ko-KR" sz="24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bg1">
                      <a:lumMod val="85000"/>
                    </a:schemeClr>
                  </a:solidFill>
                </a:rPr>
                <a:t>급식 </a:t>
              </a:r>
              <a:r>
                <a:rPr lang="en-US" altLang="ko-KR" sz="2800" dirty="0">
                  <a:solidFill>
                    <a:schemeClr val="bg1">
                      <a:lumMod val="85000"/>
                    </a:schemeClr>
                  </a:solidFill>
                </a:rPr>
                <a:t>&amp; </a:t>
              </a:r>
              <a:r>
                <a:rPr lang="ko-KR" altLang="en-US" sz="2800" dirty="0">
                  <a:solidFill>
                    <a:schemeClr val="bg1">
                      <a:lumMod val="85000"/>
                    </a:schemeClr>
                  </a:solidFill>
                </a:rPr>
                <a:t>빅데이터</a:t>
              </a:r>
              <a:endParaRPr lang="en-US" altLang="ko-KR" sz="2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altLang="ko-KR" sz="2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2800" dirty="0">
                  <a:solidFill>
                    <a:schemeClr val="bg1">
                      <a:lumMod val="85000"/>
                    </a:schemeClr>
                  </a:solidFill>
                </a:rPr>
                <a:t>PaaS-Ta </a:t>
              </a:r>
              <a:r>
                <a:rPr lang="ko-KR" altLang="en-US" sz="2800" dirty="0">
                  <a:solidFill>
                    <a:schemeClr val="bg1">
                      <a:lumMod val="85000"/>
                    </a:schemeClr>
                  </a:solidFill>
                </a:rPr>
                <a:t>클라우드를 이용한 </a:t>
              </a:r>
              <a:endParaRPr lang="en-US" altLang="ko-KR" sz="28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bg1">
                      <a:lumMod val="85000"/>
                    </a:schemeClr>
                  </a:solidFill>
                </a:rPr>
                <a:t>급식 환경 관리 서비스</a:t>
              </a:r>
              <a:endParaRPr lang="en-US" altLang="ko-KR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6A3CA7-AF78-415E-9746-B99B512237B4}"/>
              </a:ext>
            </a:extLst>
          </p:cNvPr>
          <p:cNvSpPr/>
          <p:nvPr/>
        </p:nvSpPr>
        <p:spPr>
          <a:xfrm>
            <a:off x="5471160" y="-4511608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B9E4F74-2937-4E29-8CC8-783BE728B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7439" y="383301"/>
            <a:ext cx="3962400" cy="590550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69E07BAB-8233-4BE8-82C7-4FE91F60B0A0}"/>
              </a:ext>
            </a:extLst>
          </p:cNvPr>
          <p:cNvSpPr/>
          <p:nvPr/>
        </p:nvSpPr>
        <p:spPr>
          <a:xfrm flipH="1">
            <a:off x="-708264" y="-173148"/>
            <a:ext cx="13998179" cy="10680996"/>
          </a:xfrm>
          <a:prstGeom prst="rtTriangle">
            <a:avLst/>
          </a:prstGeom>
          <a:solidFill>
            <a:srgbClr val="606BF1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1035854" y="1224"/>
            <a:ext cx="408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E2EEC2-4C41-401E-B72B-EDC04B3CC0EC}"/>
              </a:ext>
            </a:extLst>
          </p:cNvPr>
          <p:cNvSpPr txBox="1"/>
          <p:nvPr/>
        </p:nvSpPr>
        <p:spPr>
          <a:xfrm>
            <a:off x="1676400" y="2371949"/>
            <a:ext cx="7497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F528F"/>
                </a:solidFill>
              </a:rPr>
              <a:t>전체 음식물 쓰레기 배출의 </a:t>
            </a:r>
            <a:r>
              <a:rPr lang="en-US" altLang="ko-KR" sz="2000" b="1" dirty="0">
                <a:solidFill>
                  <a:srgbClr val="2F528F"/>
                </a:solidFill>
              </a:rPr>
              <a:t>10% </a:t>
            </a:r>
            <a:r>
              <a:rPr lang="ko-KR" altLang="en-US" sz="2000" b="1" dirty="0">
                <a:solidFill>
                  <a:srgbClr val="2F528F"/>
                </a:solidFill>
              </a:rPr>
              <a:t>이상 차지</a:t>
            </a:r>
            <a:endParaRPr lang="en-US" altLang="ko-KR" sz="2000" b="1" dirty="0">
              <a:solidFill>
                <a:srgbClr val="2F528F"/>
              </a:solidFill>
            </a:endParaRPr>
          </a:p>
          <a:p>
            <a:pPr fontAlgn="base"/>
            <a:endParaRPr lang="en-US" altLang="ko-KR" sz="2000" b="1" dirty="0">
              <a:solidFill>
                <a:srgbClr val="2F528F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F528F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F528F"/>
                </a:solidFill>
              </a:rPr>
              <a:t>메뉴 구성 가이드라인 존재</a:t>
            </a:r>
            <a:endParaRPr lang="en-US" altLang="ko-KR" sz="2000" b="1" dirty="0">
              <a:solidFill>
                <a:srgbClr val="2F528F"/>
              </a:solidFill>
            </a:endParaRPr>
          </a:p>
          <a:p>
            <a:pPr fontAlgn="base"/>
            <a:endParaRPr lang="en-US" altLang="ko-KR" sz="2000" b="1" dirty="0">
              <a:solidFill>
                <a:srgbClr val="2F528F"/>
              </a:solidFill>
            </a:endParaRPr>
          </a:p>
          <a:p>
            <a:pPr fontAlgn="base"/>
            <a:endParaRPr lang="en-US" altLang="ko-KR" sz="2000" b="1" dirty="0">
              <a:solidFill>
                <a:srgbClr val="2F528F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F528F"/>
                </a:solidFill>
              </a:rPr>
              <a:t>빅데이터 서비스를 활용하였을 시 최적의 솔루션 제공 용이</a:t>
            </a:r>
            <a:endParaRPr lang="en-US" altLang="ko-KR" sz="2000" b="1" dirty="0">
              <a:solidFill>
                <a:srgbClr val="2F528F"/>
              </a:solidFill>
            </a:endParaRPr>
          </a:p>
          <a:p>
            <a:pPr fontAlgn="base"/>
            <a:endParaRPr lang="en-US" altLang="ko-KR" sz="2000" b="1" dirty="0">
              <a:solidFill>
                <a:srgbClr val="2F528F"/>
              </a:solidFill>
            </a:endParaRPr>
          </a:p>
          <a:p>
            <a:pPr fontAlgn="base"/>
            <a:endParaRPr lang="en-US" altLang="ko-KR" sz="2000" b="1" dirty="0">
              <a:solidFill>
                <a:srgbClr val="2F528F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F528F"/>
                </a:solidFill>
              </a:rPr>
              <a:t>서비스에 필요한 데이터를 관리하기 용이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703E51-724E-47FB-A578-E1B0DFE32459}"/>
              </a:ext>
            </a:extLst>
          </p:cNvPr>
          <p:cNvSpPr txBox="1"/>
          <p:nvPr/>
        </p:nvSpPr>
        <p:spPr>
          <a:xfrm>
            <a:off x="1676400" y="1466790"/>
            <a:ext cx="53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타겟 선정 이유</a:t>
            </a:r>
          </a:p>
        </p:txBody>
      </p:sp>
    </p:spTree>
    <p:extLst>
      <p:ext uri="{BB962C8B-B14F-4D97-AF65-F5344CB8AC3E}">
        <p14:creationId xmlns:p14="http://schemas.microsoft.com/office/powerpoint/2010/main" val="4595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1035854" y="1224"/>
            <a:ext cx="408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0" name="그림 29" descr="방, 시계이(가) 표시된 사진&#10;&#10;자동 생성된 설명">
            <a:extLst>
              <a:ext uri="{FF2B5EF4-FFF2-40B4-BE49-F238E27FC236}">
                <a16:creationId xmlns:a16="http://schemas.microsoft.com/office/drawing/2014/main" id="{EE830A23-C135-4E05-8771-C2811A8C6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5" y="2243973"/>
            <a:ext cx="3540961" cy="342819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9F2D88E-0EFC-4412-B6F0-61AAFEFA9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72" y="5569660"/>
            <a:ext cx="4839119" cy="46486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471C128-2325-424F-8F62-D5C1376F2C70}"/>
              </a:ext>
            </a:extLst>
          </p:cNvPr>
          <p:cNvSpPr txBox="1"/>
          <p:nvPr/>
        </p:nvSpPr>
        <p:spPr>
          <a:xfrm>
            <a:off x="6385326" y="3168605"/>
            <a:ext cx="6221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solidFill>
                  <a:srgbClr val="2F528F"/>
                </a:solidFill>
              </a:rPr>
              <a:t>먹고남은</a:t>
            </a:r>
            <a:r>
              <a:rPr lang="ko-KR" altLang="en-US" sz="3000" b="1" dirty="0">
                <a:solidFill>
                  <a:srgbClr val="2F528F"/>
                </a:solidFill>
              </a:rPr>
              <a:t> 음식물 </a:t>
            </a:r>
            <a:r>
              <a:rPr lang="en-US" altLang="ko-KR" sz="3000" b="1" dirty="0">
                <a:solidFill>
                  <a:srgbClr val="2F528F"/>
                </a:solidFill>
              </a:rPr>
              <a:t>(53%)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altLang="ko-KR" sz="3000" b="1" dirty="0">
              <a:solidFill>
                <a:srgbClr val="2F528F"/>
              </a:solidFill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rgbClr val="2F528F"/>
                </a:solidFill>
              </a:rPr>
              <a:t>먹지 않은 음식물 </a:t>
            </a:r>
            <a:r>
              <a:rPr lang="en-US" altLang="ko-KR" sz="3000" b="1" dirty="0">
                <a:solidFill>
                  <a:srgbClr val="2F528F"/>
                </a:solidFill>
              </a:rPr>
              <a:t>(32%)</a:t>
            </a:r>
            <a:endParaRPr lang="ko-KR" altLang="en-US" sz="3000" b="1" dirty="0">
              <a:solidFill>
                <a:srgbClr val="2F528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19DCDC-3E3A-4B45-A7C4-8C834BEDB412}"/>
              </a:ext>
            </a:extLst>
          </p:cNvPr>
          <p:cNvSpPr txBox="1"/>
          <p:nvPr/>
        </p:nvSpPr>
        <p:spPr>
          <a:xfrm>
            <a:off x="1676400" y="1466790"/>
            <a:ext cx="53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타겟 분석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발생 단계별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870EB-6301-446F-956D-AECB66E7B477}"/>
              </a:ext>
            </a:extLst>
          </p:cNvPr>
          <p:cNvSpPr txBox="1"/>
          <p:nvPr/>
        </p:nvSpPr>
        <p:spPr>
          <a:xfrm>
            <a:off x="5334134" y="5200328"/>
            <a:ext cx="124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단위</a:t>
            </a:r>
            <a:r>
              <a:rPr lang="en-US" altLang="ko-KR" dirty="0"/>
              <a:t>: %]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00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1035854" y="1224"/>
            <a:ext cx="408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ADB741-B5F7-4BBA-8261-3C11AC2CC2D9}"/>
              </a:ext>
            </a:extLst>
          </p:cNvPr>
          <p:cNvSpPr txBox="1"/>
          <p:nvPr/>
        </p:nvSpPr>
        <p:spPr>
          <a:xfrm>
            <a:off x="2348753" y="5117830"/>
            <a:ext cx="892884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최고의 질과 최소의 </a:t>
            </a:r>
            <a:r>
              <a:rPr lang="ko-KR" altLang="en-US" sz="2500" b="1" dirty="0" err="1">
                <a:solidFill>
                  <a:schemeClr val="bg1"/>
                </a:solidFill>
              </a:rPr>
              <a:t>잔반의</a:t>
            </a:r>
            <a:r>
              <a:rPr lang="ko-KR" altLang="en-US" sz="2500" b="1" dirty="0">
                <a:solidFill>
                  <a:schemeClr val="bg1"/>
                </a:solidFill>
              </a:rPr>
              <a:t> 급식을 공급하는 것을 목표</a:t>
            </a:r>
            <a:r>
              <a:rPr lang="en-US" altLang="ko-KR" sz="2500" b="1" dirty="0">
                <a:solidFill>
                  <a:schemeClr val="bg1"/>
                </a:solidFill>
              </a:rPr>
              <a:t>!!</a:t>
            </a:r>
            <a:endParaRPr lang="ko-KR" altLang="en-US" sz="25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544B31-04DC-459A-9336-0225DCBA39DA}"/>
              </a:ext>
            </a:extLst>
          </p:cNvPr>
          <p:cNvSpPr txBox="1"/>
          <p:nvPr/>
        </p:nvSpPr>
        <p:spPr>
          <a:xfrm>
            <a:off x="2985248" y="1614866"/>
            <a:ext cx="1102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소비자의 기호를 반영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급식의 질 향상을 위한 매체 부족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08D5F2-34E4-446B-B878-4C0144B75B1A}"/>
              </a:ext>
            </a:extLst>
          </p:cNvPr>
          <p:cNvSpPr txBox="1"/>
          <p:nvPr/>
        </p:nvSpPr>
        <p:spPr>
          <a:xfrm>
            <a:off x="2985248" y="2262069"/>
            <a:ext cx="1102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급식 업체 간의 정보를 공유하는 플랫폼이 부족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AD24FD-ED4D-4AF9-B285-DFF38A45C559}"/>
              </a:ext>
            </a:extLst>
          </p:cNvPr>
          <p:cNvSpPr txBox="1"/>
          <p:nvPr/>
        </p:nvSpPr>
        <p:spPr>
          <a:xfrm>
            <a:off x="2985248" y="2908400"/>
            <a:ext cx="1102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정확한 </a:t>
            </a:r>
            <a:r>
              <a:rPr lang="ko-KR" altLang="en-US" b="1" dirty="0" err="1">
                <a:solidFill>
                  <a:schemeClr val="bg1"/>
                </a:solidFill>
              </a:rPr>
              <a:t>잔반</a:t>
            </a:r>
            <a:r>
              <a:rPr lang="ko-KR" altLang="en-US" b="1" dirty="0">
                <a:solidFill>
                  <a:schemeClr val="bg1"/>
                </a:solidFill>
              </a:rPr>
              <a:t> 예측 시스템이 부재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D04B9A-6F30-43DA-BA35-7A4300DD1C8B}"/>
              </a:ext>
            </a:extLst>
          </p:cNvPr>
          <p:cNvSpPr txBox="1"/>
          <p:nvPr/>
        </p:nvSpPr>
        <p:spPr>
          <a:xfrm>
            <a:off x="1676400" y="1466790"/>
            <a:ext cx="53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타겟 분석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문제 분석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D50CD480-A00E-49CE-A4F6-4B5DA4ED51F4}"/>
              </a:ext>
            </a:extLst>
          </p:cNvPr>
          <p:cNvGraphicFramePr/>
          <p:nvPr/>
        </p:nvGraphicFramePr>
        <p:xfrm>
          <a:off x="2625241" y="1869051"/>
          <a:ext cx="8128000" cy="443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62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72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A5034726-9979-4B37-954E-48FFB1CA75F2}"/>
              </a:ext>
            </a:extLst>
          </p:cNvPr>
          <p:cNvSpPr/>
          <p:nvPr/>
        </p:nvSpPr>
        <p:spPr>
          <a:xfrm>
            <a:off x="-1229782" y="2376676"/>
            <a:ext cx="14936048" cy="1851903"/>
          </a:xfrm>
          <a:prstGeom prst="parallelogram">
            <a:avLst>
              <a:gd name="adj" fmla="val 61871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 flipV="1">
            <a:off x="5753414" y="3850700"/>
            <a:ext cx="4975546" cy="505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B03D74-DE25-4841-8746-0625088B3FBE}"/>
              </a:ext>
            </a:extLst>
          </p:cNvPr>
          <p:cNvSpPr txBox="1"/>
          <p:nvPr/>
        </p:nvSpPr>
        <p:spPr>
          <a:xfrm>
            <a:off x="5837991" y="2747754"/>
            <a:ext cx="62655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서비스 개요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9F38CC27-6FFB-4405-B439-35AEF2F1EF82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7B99C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698E0B-1A77-4D2F-B3B0-024E86233820}"/>
              </a:ext>
            </a:extLst>
          </p:cNvPr>
          <p:cNvSpPr/>
          <p:nvPr/>
        </p:nvSpPr>
        <p:spPr>
          <a:xfrm>
            <a:off x="5471160" y="-4511608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1FF08-4982-40AE-93C8-9EACA401F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1035854" y="1224"/>
            <a:ext cx="408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서비스 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0" name="_x551827080" descr="EMB0000291c4e9c">
            <a:extLst>
              <a:ext uri="{FF2B5EF4-FFF2-40B4-BE49-F238E27FC236}">
                <a16:creationId xmlns:a16="http://schemas.microsoft.com/office/drawing/2014/main" id="{13FAB88B-75E3-4A13-B6C3-BF9E9A36A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79" y="1329860"/>
            <a:ext cx="8637242" cy="486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00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72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A5034726-9979-4B37-954E-48FFB1CA75F2}"/>
              </a:ext>
            </a:extLst>
          </p:cNvPr>
          <p:cNvSpPr/>
          <p:nvPr/>
        </p:nvSpPr>
        <p:spPr>
          <a:xfrm>
            <a:off x="-1229782" y="2376676"/>
            <a:ext cx="14936048" cy="1851903"/>
          </a:xfrm>
          <a:prstGeom prst="parallelogram">
            <a:avLst>
              <a:gd name="adj" fmla="val 61871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 flipV="1">
            <a:off x="5753414" y="3850700"/>
            <a:ext cx="4975546" cy="505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B03D74-DE25-4841-8746-0625088B3FBE}"/>
              </a:ext>
            </a:extLst>
          </p:cNvPr>
          <p:cNvSpPr txBox="1"/>
          <p:nvPr/>
        </p:nvSpPr>
        <p:spPr>
          <a:xfrm>
            <a:off x="4886959" y="2747754"/>
            <a:ext cx="72165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서비스 상세 내용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9F38CC27-6FFB-4405-B439-35AEF2F1EF82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7B99C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698E0B-1A77-4D2F-B3B0-024E86233820}"/>
              </a:ext>
            </a:extLst>
          </p:cNvPr>
          <p:cNvSpPr/>
          <p:nvPr/>
        </p:nvSpPr>
        <p:spPr>
          <a:xfrm>
            <a:off x="5471160" y="-4511608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1FF08-4982-40AE-93C8-9EACA401F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4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548174" y="1224"/>
            <a:ext cx="491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서비스 상세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7B153A-DF7C-4D4E-B023-8A17C4CC8A67}"/>
              </a:ext>
            </a:extLst>
          </p:cNvPr>
          <p:cNvGrpSpPr/>
          <p:nvPr/>
        </p:nvGrpSpPr>
        <p:grpSpPr>
          <a:xfrm>
            <a:off x="2903405" y="2196446"/>
            <a:ext cx="2562675" cy="3322316"/>
            <a:chOff x="1383282" y="2430463"/>
            <a:chExt cx="3854143" cy="374650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10FF88A-5634-4F00-8A29-8419A59F2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3282" y="2430463"/>
              <a:ext cx="3525598" cy="37465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3C5AD54-EF8E-4278-9D3D-C31700F8B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175" t="23770"/>
            <a:stretch/>
          </p:blipFill>
          <p:spPr>
            <a:xfrm rot="16200000">
              <a:off x="4121284" y="3625720"/>
              <a:ext cx="1325562" cy="906721"/>
            </a:xfrm>
            <a:prstGeom prst="rect">
              <a:avLst/>
            </a:prstGeom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98D7B86A-9E50-4EBA-9CA0-9663EE0C4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641" y="2157416"/>
            <a:ext cx="2422612" cy="34003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A6B70F-CE0F-4497-9E07-7D190B474A7B}"/>
              </a:ext>
            </a:extLst>
          </p:cNvPr>
          <p:cNvSpPr txBox="1"/>
          <p:nvPr/>
        </p:nvSpPr>
        <p:spPr>
          <a:xfrm>
            <a:off x="2453049" y="5719075"/>
            <a:ext cx="4708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IoT </a:t>
            </a:r>
            <a:r>
              <a:rPr lang="ko-KR" altLang="en-US" sz="2000" b="1" dirty="0"/>
              <a:t>기기를 사용한 데이터 측정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4D8BEC-8913-4BF2-97C1-419977F88502}"/>
              </a:ext>
            </a:extLst>
          </p:cNvPr>
          <p:cNvSpPr txBox="1"/>
          <p:nvPr/>
        </p:nvSpPr>
        <p:spPr>
          <a:xfrm>
            <a:off x="7463349" y="5718942"/>
            <a:ext cx="4708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현장 데이터 수집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5C4FD1-4782-40FD-8311-2A0F77970D72}"/>
              </a:ext>
            </a:extLst>
          </p:cNvPr>
          <p:cNvSpPr txBox="1"/>
          <p:nvPr/>
        </p:nvSpPr>
        <p:spPr>
          <a:xfrm>
            <a:off x="1676400" y="1466790"/>
            <a:ext cx="53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단계 </a:t>
            </a:r>
            <a:r>
              <a:rPr lang="en-US" altLang="ko-KR" sz="2400" b="1" dirty="0"/>
              <a:t>1 – </a:t>
            </a:r>
            <a:r>
              <a:rPr lang="ko-KR" altLang="en-US" sz="2400" b="1" dirty="0"/>
              <a:t>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110897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548174" y="1224"/>
            <a:ext cx="491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서비스 상세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0" name="_x233894192" descr="EMB000010244f12">
            <a:extLst>
              <a:ext uri="{FF2B5EF4-FFF2-40B4-BE49-F238E27FC236}">
                <a16:creationId xmlns:a16="http://schemas.microsoft.com/office/drawing/2014/main" id="{C6926EE6-F59C-4D1E-9350-2C1D914B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882" y="1854297"/>
            <a:ext cx="8127435" cy="410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42AF6A0-6611-4318-94FD-54A07B4EF764}"/>
              </a:ext>
            </a:extLst>
          </p:cNvPr>
          <p:cNvSpPr txBox="1"/>
          <p:nvPr/>
        </p:nvSpPr>
        <p:spPr>
          <a:xfrm>
            <a:off x="1676400" y="1466790"/>
            <a:ext cx="53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단계 </a:t>
            </a:r>
            <a:r>
              <a:rPr lang="en-US" altLang="ko-KR" sz="2400" b="1" dirty="0"/>
              <a:t>2 – </a:t>
            </a:r>
            <a:r>
              <a:rPr lang="ko-KR" altLang="en-US" sz="2400" b="1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26839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72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A5034726-9979-4B37-954E-48FFB1CA75F2}"/>
              </a:ext>
            </a:extLst>
          </p:cNvPr>
          <p:cNvSpPr/>
          <p:nvPr/>
        </p:nvSpPr>
        <p:spPr>
          <a:xfrm>
            <a:off x="-1229782" y="2376676"/>
            <a:ext cx="14936048" cy="1851903"/>
          </a:xfrm>
          <a:prstGeom prst="parallelogram">
            <a:avLst>
              <a:gd name="adj" fmla="val 61871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 flipV="1">
            <a:off x="5753414" y="3850700"/>
            <a:ext cx="4975546" cy="505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B03D74-DE25-4841-8746-0625088B3FBE}"/>
              </a:ext>
            </a:extLst>
          </p:cNvPr>
          <p:cNvSpPr txBox="1"/>
          <p:nvPr/>
        </p:nvSpPr>
        <p:spPr>
          <a:xfrm>
            <a:off x="4886959" y="2747754"/>
            <a:ext cx="72165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서비스 주요 기능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9F38CC27-6FFB-4405-B439-35AEF2F1EF82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7B99C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698E0B-1A77-4D2F-B3B0-024E86233820}"/>
              </a:ext>
            </a:extLst>
          </p:cNvPr>
          <p:cNvSpPr/>
          <p:nvPr/>
        </p:nvSpPr>
        <p:spPr>
          <a:xfrm>
            <a:off x="5471160" y="-4511608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1FF08-4982-40AE-93C8-9EACA401F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44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548174" y="1224"/>
            <a:ext cx="491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서비스 주요 기능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35DBAA3-C115-41EF-8494-6B73A9530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574778"/>
              </p:ext>
            </p:extLst>
          </p:nvPr>
        </p:nvGraphicFramePr>
        <p:xfrm>
          <a:off x="2325439" y="1365597"/>
          <a:ext cx="8128000" cy="471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68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1058514" y="467778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</a:rPr>
              <a:t>목  차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693734" y="1421702"/>
            <a:ext cx="3085786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B03D74-DE25-4841-8746-0625088B3FBE}"/>
              </a:ext>
            </a:extLst>
          </p:cNvPr>
          <p:cNvSpPr txBox="1"/>
          <p:nvPr/>
        </p:nvSpPr>
        <p:spPr>
          <a:xfrm>
            <a:off x="5884077" y="2264275"/>
            <a:ext cx="6265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16699D"/>
                </a:solidFill>
                <a:latin typeface="+mj-ea"/>
                <a:ea typeface="+mj-ea"/>
              </a:rPr>
              <a:t>추진 배경</a:t>
            </a:r>
            <a:endParaRPr lang="en-US" altLang="ko-KR" sz="3200" b="1" dirty="0">
              <a:solidFill>
                <a:srgbClr val="16699D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16699D"/>
                </a:solidFill>
                <a:latin typeface="+mj-ea"/>
                <a:ea typeface="+mj-ea"/>
              </a:rPr>
              <a:t>서비스 개요</a:t>
            </a:r>
            <a:endParaRPr lang="en-US" altLang="ko-KR" sz="3200" b="1" dirty="0">
              <a:solidFill>
                <a:srgbClr val="16699D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16699D"/>
                </a:solidFill>
                <a:latin typeface="+mj-ea"/>
                <a:ea typeface="+mj-ea"/>
              </a:rPr>
              <a:t>상세 내용</a:t>
            </a:r>
            <a:endParaRPr lang="en-US" altLang="ko-KR" sz="3200" b="1" dirty="0">
              <a:solidFill>
                <a:srgbClr val="16699D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16699D"/>
                </a:solidFill>
                <a:latin typeface="+mj-ea"/>
                <a:ea typeface="+mj-ea"/>
              </a:rPr>
              <a:t>주요 기능</a:t>
            </a:r>
            <a:endParaRPr lang="en-US" altLang="ko-KR" sz="3200" b="1" dirty="0">
              <a:solidFill>
                <a:srgbClr val="16699D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16699D"/>
                </a:solidFill>
                <a:latin typeface="+mj-ea"/>
                <a:ea typeface="+mj-ea"/>
              </a:rPr>
              <a:t>예상 결과</a:t>
            </a:r>
            <a:endParaRPr lang="en-US" altLang="ko-KR" sz="3200" b="1" dirty="0">
              <a:solidFill>
                <a:srgbClr val="16699D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16699D"/>
                </a:solidFill>
                <a:latin typeface="+mj-ea"/>
                <a:ea typeface="+mj-ea"/>
              </a:rPr>
              <a:t>예상 문제점과 해결 방안</a:t>
            </a:r>
            <a:endParaRPr lang="en-US" altLang="ko-KR" sz="3200" b="1" dirty="0">
              <a:solidFill>
                <a:srgbClr val="16699D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16699D"/>
                </a:solidFill>
                <a:latin typeface="+mj-ea"/>
                <a:ea typeface="+mj-ea"/>
              </a:rPr>
              <a:t>기대 효과</a:t>
            </a:r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/>
          <p:nvPr/>
        </p:nvCxnSpPr>
        <p:spPr>
          <a:xfrm>
            <a:off x="5544273" y="2071139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7B99C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2A12D7-668F-47DE-AD70-07795A7CC7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3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548174" y="1224"/>
            <a:ext cx="491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서비스 주요 기능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9FE97-B017-47CA-9598-01EEC6DB2AD4}"/>
              </a:ext>
            </a:extLst>
          </p:cNvPr>
          <p:cNvSpPr txBox="1"/>
          <p:nvPr/>
        </p:nvSpPr>
        <p:spPr>
          <a:xfrm>
            <a:off x="1767840" y="2056707"/>
            <a:ext cx="928884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서비스 이용 급식소의 통계정보 제공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다른 급식소와의 비교 분석을 통한 객관적 지표 생성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위 정보를 통한 개선점 제시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급식소 </a:t>
            </a:r>
            <a:r>
              <a:rPr lang="ko-KR" altLang="en-US" sz="2000" b="1" dirty="0" err="1"/>
              <a:t>잔반량</a:t>
            </a:r>
            <a:r>
              <a:rPr lang="ko-KR" altLang="en-US" sz="2000" b="1" dirty="0"/>
              <a:t> 예측시스템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endParaRPr lang="en-US" altLang="ko-KR" sz="20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84F4395-9DA5-4BBC-8A0D-B57B513B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539" y="2676983"/>
            <a:ext cx="2374787" cy="262207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DE0C8AEB-B745-46A9-A433-3F504997416B}"/>
              </a:ext>
            </a:extLst>
          </p:cNvPr>
          <p:cNvGrpSpPr/>
          <p:nvPr/>
        </p:nvGrpSpPr>
        <p:grpSpPr>
          <a:xfrm>
            <a:off x="1589801" y="1326032"/>
            <a:ext cx="8128000" cy="992160"/>
            <a:chOff x="0" y="775514"/>
            <a:chExt cx="8128000" cy="992160"/>
          </a:xfrm>
          <a:scene3d>
            <a:camera prst="orthographicFront"/>
            <a:lightRig rig="flat" dir="t"/>
          </a:scene3d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0030632-88EB-4B2E-9E81-DC0EA66DDEE9}"/>
                </a:ext>
              </a:extLst>
            </p:cNvPr>
            <p:cNvSpPr/>
            <p:nvPr/>
          </p:nvSpPr>
          <p:spPr>
            <a:xfrm>
              <a:off x="0" y="775514"/>
              <a:ext cx="8128000" cy="992160"/>
            </a:xfrm>
            <a:prstGeom prst="roundRect">
              <a:avLst/>
            </a:prstGeom>
            <a:solidFill>
              <a:srgbClr val="7B99C5">
                <a:alpha val="55000"/>
              </a:srgbClr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0" name="사각형: 둥근 모서리 4">
              <a:extLst>
                <a:ext uri="{FF2B5EF4-FFF2-40B4-BE49-F238E27FC236}">
                  <a16:creationId xmlns:a16="http://schemas.microsoft.com/office/drawing/2014/main" id="{950D40C0-F5B6-445C-A1A9-E63FA704B647}"/>
                </a:ext>
              </a:extLst>
            </p:cNvPr>
            <p:cNvSpPr txBox="1"/>
            <p:nvPr/>
          </p:nvSpPr>
          <p:spPr>
            <a:xfrm>
              <a:off x="48433" y="823947"/>
              <a:ext cx="8031134" cy="89529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b="1" kern="1200" dirty="0"/>
                <a:t>객관적이고 정확한 급식환경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472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548174" y="1224"/>
            <a:ext cx="491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서비스 주요 기능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9FE97-B017-47CA-9598-01EEC6DB2AD4}"/>
              </a:ext>
            </a:extLst>
          </p:cNvPr>
          <p:cNvSpPr txBox="1"/>
          <p:nvPr/>
        </p:nvSpPr>
        <p:spPr>
          <a:xfrm>
            <a:off x="1767840" y="2056707"/>
            <a:ext cx="928884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/>
              <a:t>데이터를 기반한 맞춤형 솔루션 도출</a:t>
            </a:r>
            <a:endParaRPr lang="en-US" altLang="ko-KR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/>
              <a:t>업체에 가장 알맞은 모의 식단 가이드 제공</a:t>
            </a:r>
            <a:endParaRPr lang="en-US" altLang="ko-KR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/>
              <a:t>식단 구성 시 메뉴 간의 영양성분 균형을 고려한 최소 </a:t>
            </a:r>
            <a:r>
              <a:rPr lang="ko-KR" altLang="en-US" sz="2000" b="1" dirty="0" err="1"/>
              <a:t>잔반량</a:t>
            </a:r>
            <a:r>
              <a:rPr lang="ko-KR" altLang="en-US" sz="2000" b="1" dirty="0"/>
              <a:t> 메뉴 조합 제공</a:t>
            </a:r>
            <a:endParaRPr lang="en-US" altLang="ko-KR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/>
              <a:t>커뮤니티를 통한 모의 식단 정보 공유 및 피드백 수렴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endParaRPr lang="en-US" altLang="ko-KR" sz="20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E0C8AEB-B745-46A9-A433-3F504997416B}"/>
              </a:ext>
            </a:extLst>
          </p:cNvPr>
          <p:cNvGrpSpPr/>
          <p:nvPr/>
        </p:nvGrpSpPr>
        <p:grpSpPr>
          <a:xfrm>
            <a:off x="1589801" y="1326032"/>
            <a:ext cx="8128000" cy="992160"/>
            <a:chOff x="0" y="775514"/>
            <a:chExt cx="8128000" cy="992160"/>
          </a:xfrm>
          <a:scene3d>
            <a:camera prst="orthographicFront"/>
            <a:lightRig rig="flat" dir="t"/>
          </a:scene3d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0030632-88EB-4B2E-9E81-DC0EA66DDEE9}"/>
                </a:ext>
              </a:extLst>
            </p:cNvPr>
            <p:cNvSpPr/>
            <p:nvPr/>
          </p:nvSpPr>
          <p:spPr>
            <a:xfrm>
              <a:off x="0" y="775514"/>
              <a:ext cx="8128000" cy="992160"/>
            </a:xfrm>
            <a:prstGeom prst="roundRect">
              <a:avLst/>
            </a:prstGeom>
            <a:solidFill>
              <a:srgbClr val="7B99C5">
                <a:alpha val="55000"/>
              </a:srgbClr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0" name="사각형: 둥근 모서리 4">
              <a:extLst>
                <a:ext uri="{FF2B5EF4-FFF2-40B4-BE49-F238E27FC236}">
                  <a16:creationId xmlns:a16="http://schemas.microsoft.com/office/drawing/2014/main" id="{950D40C0-F5B6-445C-A1A9-E63FA704B647}"/>
                </a:ext>
              </a:extLst>
            </p:cNvPr>
            <p:cNvSpPr txBox="1"/>
            <p:nvPr/>
          </p:nvSpPr>
          <p:spPr>
            <a:xfrm>
              <a:off x="48433" y="823947"/>
              <a:ext cx="8031134" cy="89529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/>
              <a:r>
                <a:rPr lang="ko-KR" altLang="en-US" sz="3200" b="1" dirty="0"/>
                <a:t>맞춤형 솔루션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3653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548174" y="1224"/>
            <a:ext cx="491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서비스 주요 기능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9FE97-B017-47CA-9598-01EEC6DB2AD4}"/>
              </a:ext>
            </a:extLst>
          </p:cNvPr>
          <p:cNvSpPr txBox="1"/>
          <p:nvPr/>
        </p:nvSpPr>
        <p:spPr>
          <a:xfrm>
            <a:off x="1767840" y="2056707"/>
            <a:ext cx="928884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/>
              <a:t>농 수산물 생산자 및 식자재 공급 업체들과 제휴 </a:t>
            </a:r>
            <a:endParaRPr lang="en-US" altLang="ko-KR" sz="2000" b="1" dirty="0"/>
          </a:p>
          <a:p>
            <a:pPr fontAlgn="base"/>
            <a:r>
              <a:rPr lang="en-US" altLang="ko-KR" sz="2000" b="1" dirty="0"/>
              <a:t>	=&gt;</a:t>
            </a:r>
            <a:r>
              <a:rPr lang="ko-KR" altLang="en-US" sz="2000" b="1" dirty="0"/>
              <a:t> 식자재 공급처 마련</a:t>
            </a:r>
            <a:r>
              <a:rPr lang="en-US" altLang="ko-KR" sz="2000" b="1" dirty="0"/>
              <a:t>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/>
              <a:t>급식 업체의 식단과 </a:t>
            </a:r>
            <a:r>
              <a:rPr lang="ko-KR" altLang="en-US" sz="2000" b="1" dirty="0" err="1"/>
              <a:t>잔반량</a:t>
            </a:r>
            <a:r>
              <a:rPr lang="ko-KR" altLang="en-US" sz="2000" b="1" dirty="0"/>
              <a:t> 분석 </a:t>
            </a:r>
            <a:endParaRPr lang="en-US" altLang="ko-KR" sz="2000" b="1" dirty="0"/>
          </a:p>
          <a:p>
            <a:pPr fontAlgn="base"/>
            <a:r>
              <a:rPr lang="en-US" altLang="ko-KR" sz="2000" b="1" dirty="0"/>
              <a:t>	=&gt;</a:t>
            </a:r>
            <a:r>
              <a:rPr lang="ko-KR" altLang="en-US" sz="2000" b="1" dirty="0"/>
              <a:t> 식재료 정보 제공</a:t>
            </a:r>
            <a:endParaRPr lang="en-US" altLang="ko-KR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/>
              <a:t>다양한 식자재 정보를 제공받아 본 서비스에 저장</a:t>
            </a:r>
            <a:r>
              <a:rPr lang="en-US" altLang="ko-KR" sz="2000" b="1" dirty="0"/>
              <a:t> </a:t>
            </a:r>
          </a:p>
          <a:p>
            <a:pPr fontAlgn="base"/>
            <a:r>
              <a:rPr lang="en-US" altLang="ko-KR" sz="2000" b="1" dirty="0"/>
              <a:t>	=&gt;</a:t>
            </a:r>
            <a:r>
              <a:rPr lang="ko-KR" altLang="en-US" sz="2000" b="1" dirty="0"/>
              <a:t> 향후 서비스에 사용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E0C8AEB-B745-46A9-A433-3F504997416B}"/>
              </a:ext>
            </a:extLst>
          </p:cNvPr>
          <p:cNvGrpSpPr/>
          <p:nvPr/>
        </p:nvGrpSpPr>
        <p:grpSpPr>
          <a:xfrm>
            <a:off x="1589801" y="1326032"/>
            <a:ext cx="8128000" cy="992160"/>
            <a:chOff x="0" y="775514"/>
            <a:chExt cx="8128000" cy="992160"/>
          </a:xfrm>
          <a:scene3d>
            <a:camera prst="orthographicFront"/>
            <a:lightRig rig="flat" dir="t"/>
          </a:scene3d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0030632-88EB-4B2E-9E81-DC0EA66DDEE9}"/>
                </a:ext>
              </a:extLst>
            </p:cNvPr>
            <p:cNvSpPr/>
            <p:nvPr/>
          </p:nvSpPr>
          <p:spPr>
            <a:xfrm>
              <a:off x="0" y="775514"/>
              <a:ext cx="8128000" cy="992160"/>
            </a:xfrm>
            <a:prstGeom prst="roundRect">
              <a:avLst/>
            </a:prstGeom>
            <a:solidFill>
              <a:srgbClr val="7B99C5">
                <a:alpha val="55000"/>
              </a:srgbClr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0" name="사각형: 둥근 모서리 4">
              <a:extLst>
                <a:ext uri="{FF2B5EF4-FFF2-40B4-BE49-F238E27FC236}">
                  <a16:creationId xmlns:a16="http://schemas.microsoft.com/office/drawing/2014/main" id="{950D40C0-F5B6-445C-A1A9-E63FA704B647}"/>
                </a:ext>
              </a:extLst>
            </p:cNvPr>
            <p:cNvSpPr txBox="1"/>
            <p:nvPr/>
          </p:nvSpPr>
          <p:spPr>
            <a:xfrm>
              <a:off x="48433" y="823947"/>
              <a:ext cx="8031134" cy="89529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/>
              <a:r>
                <a:rPr lang="ko-KR" altLang="en-US" sz="3200" b="1" dirty="0"/>
                <a:t>공급 업체와 제휴를 통한 식자재 정보 제공</a:t>
              </a: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93CF7164-766F-43DD-8C54-6C5CDD55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2878935"/>
            <a:ext cx="2580054" cy="23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20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72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A5034726-9979-4B37-954E-48FFB1CA75F2}"/>
              </a:ext>
            </a:extLst>
          </p:cNvPr>
          <p:cNvSpPr/>
          <p:nvPr/>
        </p:nvSpPr>
        <p:spPr>
          <a:xfrm>
            <a:off x="-1229782" y="2376676"/>
            <a:ext cx="14936048" cy="1851903"/>
          </a:xfrm>
          <a:prstGeom prst="parallelogram">
            <a:avLst>
              <a:gd name="adj" fmla="val 61871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 flipV="1">
            <a:off x="5753414" y="3850700"/>
            <a:ext cx="4975546" cy="505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B03D74-DE25-4841-8746-0625088B3FBE}"/>
              </a:ext>
            </a:extLst>
          </p:cNvPr>
          <p:cNvSpPr txBox="1"/>
          <p:nvPr/>
        </p:nvSpPr>
        <p:spPr>
          <a:xfrm>
            <a:off x="4886959" y="2747754"/>
            <a:ext cx="72165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서비스 예상 결과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9F38CC27-6FFB-4405-B439-35AEF2F1EF82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7B99C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698E0B-1A77-4D2F-B3B0-024E86233820}"/>
              </a:ext>
            </a:extLst>
          </p:cNvPr>
          <p:cNvSpPr/>
          <p:nvPr/>
        </p:nvSpPr>
        <p:spPr>
          <a:xfrm>
            <a:off x="5471160" y="-4511608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1FF08-4982-40AE-93C8-9EACA401F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5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548174" y="1224"/>
            <a:ext cx="491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서비스 예상 결과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D727258-FA5F-4187-BA33-9A0F15949132}"/>
              </a:ext>
            </a:extLst>
          </p:cNvPr>
          <p:cNvSpPr/>
          <p:nvPr/>
        </p:nvSpPr>
        <p:spPr>
          <a:xfrm>
            <a:off x="1477892" y="1589947"/>
            <a:ext cx="4465219" cy="4620654"/>
          </a:xfrm>
          <a:prstGeom prst="roundRect">
            <a:avLst>
              <a:gd name="adj" fmla="val 8332"/>
            </a:avLst>
          </a:prstGeom>
          <a:solidFill>
            <a:srgbClr val="E6E6E6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6A3D03C8-4084-4C04-9A72-F830CEE8E8DF}"/>
              </a:ext>
            </a:extLst>
          </p:cNvPr>
          <p:cNvSpPr txBox="1">
            <a:spLocks/>
          </p:cNvSpPr>
          <p:nvPr/>
        </p:nvSpPr>
        <p:spPr>
          <a:xfrm>
            <a:off x="1492530" y="4641300"/>
            <a:ext cx="4387160" cy="176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/>
              <a:t>전국 업체 데이터 기반의</a:t>
            </a:r>
            <a:endParaRPr lang="en-US" altLang="ko-KR" b="1" dirty="0"/>
          </a:p>
          <a:p>
            <a:pPr fontAlgn="base"/>
            <a:r>
              <a:rPr lang="ko-KR" altLang="en-US" b="1" dirty="0"/>
              <a:t>급식소 분석</a:t>
            </a:r>
            <a:endParaRPr lang="en-US" altLang="ko-KR" b="1" dirty="0"/>
          </a:p>
          <a:p>
            <a:pPr fontAlgn="base"/>
            <a:r>
              <a:rPr lang="en-US" altLang="ko-KR" b="1" dirty="0"/>
              <a:t>-&gt; </a:t>
            </a:r>
            <a:r>
              <a:rPr lang="ko-KR" altLang="en-US" b="1" dirty="0"/>
              <a:t>객관적인 피드백 가능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BD521A6-7BF8-4A41-8BA9-BA9AF025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37" y="1773550"/>
            <a:ext cx="3057952" cy="2553056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EEBDB70-5770-45C1-A0B7-2EA2779BEAD1}"/>
              </a:ext>
            </a:extLst>
          </p:cNvPr>
          <p:cNvSpPr/>
          <p:nvPr/>
        </p:nvSpPr>
        <p:spPr>
          <a:xfrm>
            <a:off x="6500734" y="1580435"/>
            <a:ext cx="4465219" cy="4620654"/>
          </a:xfrm>
          <a:prstGeom prst="roundRect">
            <a:avLst>
              <a:gd name="adj" fmla="val 8332"/>
            </a:avLst>
          </a:prstGeom>
          <a:solidFill>
            <a:srgbClr val="E6E6E6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C030A4B7-2448-47B8-A616-A442A05EB01F}"/>
              </a:ext>
            </a:extLst>
          </p:cNvPr>
          <p:cNvSpPr txBox="1">
            <a:spLocks/>
          </p:cNvSpPr>
          <p:nvPr/>
        </p:nvSpPr>
        <p:spPr>
          <a:xfrm>
            <a:off x="6412879" y="4641300"/>
            <a:ext cx="4821509" cy="176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ko-KR" altLang="en-US" sz="2400" b="1" dirty="0"/>
              <a:t>다중회귀분석을 사용한</a:t>
            </a:r>
            <a:endParaRPr lang="en-US" altLang="ko-KR" sz="2400" b="1" dirty="0"/>
          </a:p>
          <a:p>
            <a:pPr marL="0" indent="0" algn="ctr" fontAlgn="base">
              <a:buNone/>
            </a:pPr>
            <a:r>
              <a:rPr lang="ko-KR" altLang="en-US" sz="2400" b="1" dirty="0" err="1"/>
              <a:t>잔반량</a:t>
            </a:r>
            <a:r>
              <a:rPr lang="ko-KR" altLang="en-US" sz="2400" b="1" dirty="0"/>
              <a:t> 예측 시스템</a:t>
            </a:r>
            <a:endParaRPr lang="en-US" altLang="ko-KR" sz="2400" b="1" dirty="0"/>
          </a:p>
          <a:p>
            <a:pPr marL="0" indent="0" algn="ctr" fontAlgn="base">
              <a:buNone/>
            </a:pPr>
            <a:r>
              <a:rPr lang="en-US" altLang="ko-KR" sz="2400" b="1" dirty="0"/>
              <a:t>-&gt; </a:t>
            </a:r>
            <a:r>
              <a:rPr lang="ko-KR" altLang="en-US" sz="2400" b="1" dirty="0"/>
              <a:t>최소한의 </a:t>
            </a:r>
            <a:r>
              <a:rPr lang="ko-KR" altLang="en-US" sz="2400" b="1" dirty="0" err="1"/>
              <a:t>잔반량</a:t>
            </a:r>
            <a:r>
              <a:rPr lang="ko-KR" altLang="en-US" sz="2400" b="1" dirty="0"/>
              <a:t> 구성 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93D935E-883D-4485-AD76-6C1039D8D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655" y="1767782"/>
            <a:ext cx="2748015" cy="2520402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FD69CAA-F475-4233-9673-5C6896026198}"/>
              </a:ext>
            </a:extLst>
          </p:cNvPr>
          <p:cNvCxnSpPr>
            <a:cxnSpLocks/>
          </p:cNvCxnSpPr>
          <p:nvPr/>
        </p:nvCxnSpPr>
        <p:spPr>
          <a:xfrm>
            <a:off x="2046961" y="4524199"/>
            <a:ext cx="3327079" cy="0"/>
          </a:xfrm>
          <a:prstGeom prst="line">
            <a:avLst/>
          </a:prstGeom>
          <a:ln w="73025" cap="rnd">
            <a:solidFill>
              <a:srgbClr val="7B99C5">
                <a:alpha val="79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0235583-7A71-4BEE-8E3A-382D836E15E4}"/>
              </a:ext>
            </a:extLst>
          </p:cNvPr>
          <p:cNvCxnSpPr>
            <a:cxnSpLocks/>
          </p:cNvCxnSpPr>
          <p:nvPr/>
        </p:nvCxnSpPr>
        <p:spPr>
          <a:xfrm>
            <a:off x="7198081" y="4524199"/>
            <a:ext cx="3327079" cy="0"/>
          </a:xfrm>
          <a:prstGeom prst="line">
            <a:avLst/>
          </a:prstGeom>
          <a:ln w="73025" cap="rnd">
            <a:solidFill>
              <a:srgbClr val="7B99C5">
                <a:alpha val="79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77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548174" y="1224"/>
            <a:ext cx="491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서비스 예상 결과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D727258-FA5F-4187-BA33-9A0F15949132}"/>
              </a:ext>
            </a:extLst>
          </p:cNvPr>
          <p:cNvSpPr/>
          <p:nvPr/>
        </p:nvSpPr>
        <p:spPr>
          <a:xfrm>
            <a:off x="1477892" y="1589947"/>
            <a:ext cx="4465219" cy="4620654"/>
          </a:xfrm>
          <a:prstGeom prst="roundRect">
            <a:avLst>
              <a:gd name="adj" fmla="val 8332"/>
            </a:avLst>
          </a:prstGeom>
          <a:solidFill>
            <a:srgbClr val="E6E6E6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6A3D03C8-4084-4C04-9A72-F830CEE8E8DF}"/>
              </a:ext>
            </a:extLst>
          </p:cNvPr>
          <p:cNvSpPr txBox="1">
            <a:spLocks/>
          </p:cNvSpPr>
          <p:nvPr/>
        </p:nvSpPr>
        <p:spPr>
          <a:xfrm>
            <a:off x="1492530" y="4810910"/>
            <a:ext cx="4387160" cy="1594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/>
              <a:t>최적의 메뉴 조합 기능</a:t>
            </a:r>
            <a:endParaRPr lang="en-US" altLang="ko-KR" b="1" dirty="0"/>
          </a:p>
          <a:p>
            <a:pPr fontAlgn="base"/>
            <a:r>
              <a:rPr lang="en-US" altLang="ko-KR" b="1" dirty="0"/>
              <a:t>-&gt;</a:t>
            </a:r>
            <a:r>
              <a:rPr lang="ko-KR" altLang="en-US" b="1" dirty="0"/>
              <a:t>편리한 식단 구성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EEBDB70-5770-45C1-A0B7-2EA2779BEAD1}"/>
              </a:ext>
            </a:extLst>
          </p:cNvPr>
          <p:cNvSpPr/>
          <p:nvPr/>
        </p:nvSpPr>
        <p:spPr>
          <a:xfrm>
            <a:off x="6500734" y="1580435"/>
            <a:ext cx="4465219" cy="4620654"/>
          </a:xfrm>
          <a:prstGeom prst="roundRect">
            <a:avLst>
              <a:gd name="adj" fmla="val 8332"/>
            </a:avLst>
          </a:prstGeom>
          <a:solidFill>
            <a:srgbClr val="E6E6E6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C030A4B7-2448-47B8-A616-A442A05EB01F}"/>
              </a:ext>
            </a:extLst>
          </p:cNvPr>
          <p:cNvSpPr txBox="1">
            <a:spLocks/>
          </p:cNvSpPr>
          <p:nvPr/>
        </p:nvSpPr>
        <p:spPr>
          <a:xfrm>
            <a:off x="6412879" y="4663448"/>
            <a:ext cx="4821509" cy="1742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ko-KR" altLang="en-US" sz="2400" b="1" dirty="0"/>
              <a:t>공급 업체와 제휴를 통한</a:t>
            </a:r>
            <a:endParaRPr lang="en-US" altLang="ko-KR" sz="2400" b="1" dirty="0"/>
          </a:p>
          <a:p>
            <a:pPr marL="0" indent="0" algn="ctr" fontAlgn="base">
              <a:buNone/>
            </a:pPr>
            <a:r>
              <a:rPr lang="ko-KR" altLang="en-US" sz="2400" b="1" dirty="0"/>
              <a:t> 식자재 정보 제공</a:t>
            </a:r>
          </a:p>
          <a:p>
            <a:pPr marL="0" indent="0" algn="ctr" fontAlgn="base">
              <a:buNone/>
            </a:pPr>
            <a:r>
              <a:rPr lang="en-US" altLang="ko-KR" sz="2400" b="1" dirty="0"/>
              <a:t>-&gt;</a:t>
            </a:r>
            <a:r>
              <a:rPr lang="ko-KR" altLang="en-US" sz="2400" b="1" dirty="0"/>
              <a:t>투명한 식재료 유통 과정 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FD69CAA-F475-4233-9673-5C6896026198}"/>
              </a:ext>
            </a:extLst>
          </p:cNvPr>
          <p:cNvCxnSpPr>
            <a:cxnSpLocks/>
          </p:cNvCxnSpPr>
          <p:nvPr/>
        </p:nvCxnSpPr>
        <p:spPr>
          <a:xfrm>
            <a:off x="2046961" y="4524199"/>
            <a:ext cx="3327079" cy="0"/>
          </a:xfrm>
          <a:prstGeom prst="line">
            <a:avLst/>
          </a:prstGeom>
          <a:ln w="73025" cap="rnd">
            <a:solidFill>
              <a:srgbClr val="7B99C5">
                <a:alpha val="79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0235583-7A71-4BEE-8E3A-382D836E15E4}"/>
              </a:ext>
            </a:extLst>
          </p:cNvPr>
          <p:cNvCxnSpPr>
            <a:cxnSpLocks/>
          </p:cNvCxnSpPr>
          <p:nvPr/>
        </p:nvCxnSpPr>
        <p:spPr>
          <a:xfrm>
            <a:off x="7198081" y="4524199"/>
            <a:ext cx="3327079" cy="0"/>
          </a:xfrm>
          <a:prstGeom prst="line">
            <a:avLst/>
          </a:prstGeom>
          <a:ln w="73025" cap="rnd">
            <a:solidFill>
              <a:srgbClr val="7B99C5">
                <a:alpha val="79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D51CE130-EC0A-4936-89C7-8909286D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4" y="1767782"/>
            <a:ext cx="3000794" cy="2601326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9D62DF78-0A16-4187-935A-A300598B65FC}"/>
              </a:ext>
            </a:extLst>
          </p:cNvPr>
          <p:cNvGrpSpPr/>
          <p:nvPr/>
        </p:nvGrpSpPr>
        <p:grpSpPr>
          <a:xfrm>
            <a:off x="6700082" y="2044480"/>
            <a:ext cx="3927651" cy="1989510"/>
            <a:chOff x="316138" y="4429418"/>
            <a:chExt cx="4281173" cy="1608416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777C8ED-DEA1-4047-9F5C-B49F1A3BE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138" y="4761706"/>
              <a:ext cx="1246655" cy="989881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75F54408-72FD-4C8B-B8EB-62F8A2EC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2793" y="4429418"/>
              <a:ext cx="1852451" cy="1608416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3D84AA1-2D0A-44DC-8DCB-C8E95F003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2363" y="4761706"/>
              <a:ext cx="914948" cy="1237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169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72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A5034726-9979-4B37-954E-48FFB1CA75F2}"/>
              </a:ext>
            </a:extLst>
          </p:cNvPr>
          <p:cNvSpPr/>
          <p:nvPr/>
        </p:nvSpPr>
        <p:spPr>
          <a:xfrm>
            <a:off x="-1229782" y="2376676"/>
            <a:ext cx="14936048" cy="1851903"/>
          </a:xfrm>
          <a:prstGeom prst="parallelogram">
            <a:avLst>
              <a:gd name="adj" fmla="val 61871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 flipV="1">
            <a:off x="5753414" y="3850700"/>
            <a:ext cx="4975546" cy="505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B03D74-DE25-4841-8746-0625088B3FBE}"/>
              </a:ext>
            </a:extLst>
          </p:cNvPr>
          <p:cNvSpPr txBox="1"/>
          <p:nvPr/>
        </p:nvSpPr>
        <p:spPr>
          <a:xfrm>
            <a:off x="3159761" y="2747754"/>
            <a:ext cx="89437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solidFill>
                  <a:schemeClr val="bg1"/>
                </a:solidFill>
              </a:rPr>
              <a:t>예상문제점과 해결방안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9F38CC27-6FFB-4405-B439-35AEF2F1EF82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7B99C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698E0B-1A77-4D2F-B3B0-024E86233820}"/>
              </a:ext>
            </a:extLst>
          </p:cNvPr>
          <p:cNvSpPr/>
          <p:nvPr/>
        </p:nvSpPr>
        <p:spPr>
          <a:xfrm>
            <a:off x="5471160" y="-4511608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1FF08-4982-40AE-93C8-9EACA401F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99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548174" y="1224"/>
            <a:ext cx="657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예상문제점과 해</a:t>
            </a:r>
            <a:r>
              <a:rPr lang="ko-KR" altLang="en-US" sz="4800" b="1" dirty="0">
                <a:latin typeface="+mj-ea"/>
                <a:ea typeface="+mj-ea"/>
              </a:rPr>
              <a:t>결방안</a:t>
            </a:r>
            <a:endParaRPr lang="ko-KR" altLang="en-US" b="1" dirty="0"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7DBF0A9E-B312-4871-8D61-254275B31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420689"/>
              </p:ext>
            </p:extLst>
          </p:nvPr>
        </p:nvGraphicFramePr>
        <p:xfrm>
          <a:off x="1773608" y="668053"/>
          <a:ext cx="9106666" cy="2920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다이어그램 38">
            <a:extLst>
              <a:ext uri="{FF2B5EF4-FFF2-40B4-BE49-F238E27FC236}">
                <a16:creationId xmlns:a16="http://schemas.microsoft.com/office/drawing/2014/main" id="{67FD68B1-AD73-4850-A6A3-B7D466FCA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507678"/>
              </p:ext>
            </p:extLst>
          </p:nvPr>
        </p:nvGraphicFramePr>
        <p:xfrm>
          <a:off x="1773608" y="1768759"/>
          <a:ext cx="9106666" cy="2920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1" name="다이어그램 40">
            <a:extLst>
              <a:ext uri="{FF2B5EF4-FFF2-40B4-BE49-F238E27FC236}">
                <a16:creationId xmlns:a16="http://schemas.microsoft.com/office/drawing/2014/main" id="{42F247A0-2AFB-4A06-83FF-73F68D913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353589"/>
              </p:ext>
            </p:extLst>
          </p:nvPr>
        </p:nvGraphicFramePr>
        <p:xfrm>
          <a:off x="1773608" y="3924310"/>
          <a:ext cx="9106666" cy="2920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7" name="다이어그램 46">
            <a:extLst>
              <a:ext uri="{FF2B5EF4-FFF2-40B4-BE49-F238E27FC236}">
                <a16:creationId xmlns:a16="http://schemas.microsoft.com/office/drawing/2014/main" id="{40FA1175-FD50-429C-9CED-7787D3DFA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784032"/>
              </p:ext>
            </p:extLst>
          </p:nvPr>
        </p:nvGraphicFramePr>
        <p:xfrm>
          <a:off x="1773608" y="2800307"/>
          <a:ext cx="9106666" cy="2920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582033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72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A5034726-9979-4B37-954E-48FFB1CA75F2}"/>
              </a:ext>
            </a:extLst>
          </p:cNvPr>
          <p:cNvSpPr/>
          <p:nvPr/>
        </p:nvSpPr>
        <p:spPr>
          <a:xfrm>
            <a:off x="-1229782" y="2376676"/>
            <a:ext cx="14936048" cy="1851903"/>
          </a:xfrm>
          <a:prstGeom prst="parallelogram">
            <a:avLst>
              <a:gd name="adj" fmla="val 61871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 flipV="1">
            <a:off x="5753414" y="3850700"/>
            <a:ext cx="4975546" cy="505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B03D74-DE25-4841-8746-0625088B3FBE}"/>
              </a:ext>
            </a:extLst>
          </p:cNvPr>
          <p:cNvSpPr txBox="1"/>
          <p:nvPr/>
        </p:nvSpPr>
        <p:spPr>
          <a:xfrm>
            <a:off x="5837991" y="2747754"/>
            <a:ext cx="62655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기대 효과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9F38CC27-6FFB-4405-B439-35AEF2F1EF82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7B99C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698E0B-1A77-4D2F-B3B0-024E86233820}"/>
              </a:ext>
            </a:extLst>
          </p:cNvPr>
          <p:cNvSpPr/>
          <p:nvPr/>
        </p:nvSpPr>
        <p:spPr>
          <a:xfrm>
            <a:off x="5471160" y="-4511608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1FF08-4982-40AE-93C8-9EACA401F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23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548174" y="1224"/>
            <a:ext cx="491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기대효과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0A4C79C-401F-40F4-8053-E4A6B615BD21}"/>
              </a:ext>
            </a:extLst>
          </p:cNvPr>
          <p:cNvGrpSpPr/>
          <p:nvPr/>
        </p:nvGrpSpPr>
        <p:grpSpPr>
          <a:xfrm>
            <a:off x="1369590" y="1461817"/>
            <a:ext cx="4852074" cy="4600767"/>
            <a:chOff x="1662164" y="1392593"/>
            <a:chExt cx="4759525" cy="454925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BE873A7-D681-4F0A-B5BB-562539F0C420}"/>
                </a:ext>
              </a:extLst>
            </p:cNvPr>
            <p:cNvGrpSpPr/>
            <p:nvPr/>
          </p:nvGrpSpPr>
          <p:grpSpPr>
            <a:xfrm>
              <a:off x="1662164" y="2493460"/>
              <a:ext cx="2362202" cy="2362202"/>
              <a:chOff x="1318733" y="2912656"/>
              <a:chExt cx="2362202" cy="2362202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B94C6A2A-47A8-4A4C-ABE0-CBF4DF0279B2}"/>
                  </a:ext>
                </a:extLst>
              </p:cNvPr>
              <p:cNvSpPr/>
              <p:nvPr/>
            </p:nvSpPr>
            <p:spPr>
              <a:xfrm>
                <a:off x="1318733" y="2912656"/>
                <a:ext cx="2362202" cy="236220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07950">
                <a:solidFill>
                  <a:srgbClr val="6374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4B550C8-D941-4E9C-B774-C6F8918F3FDC}"/>
                  </a:ext>
                </a:extLst>
              </p:cNvPr>
              <p:cNvSpPr/>
              <p:nvPr/>
            </p:nvSpPr>
            <p:spPr>
              <a:xfrm>
                <a:off x="1478948" y="3059516"/>
                <a:ext cx="2072252" cy="2072252"/>
              </a:xfrm>
              <a:prstGeom prst="ellipse">
                <a:avLst/>
              </a:prstGeom>
              <a:solidFill>
                <a:srgbClr val="2139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200" b="1" dirty="0" err="1"/>
                  <a:t>GnB</a:t>
                </a:r>
                <a:endParaRPr lang="ko-KR" altLang="en-US" sz="5200" b="1" dirty="0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B42B900-14FA-404B-9BCD-B1803867AD28}"/>
                </a:ext>
              </a:extLst>
            </p:cNvPr>
            <p:cNvSpPr/>
            <p:nvPr/>
          </p:nvSpPr>
          <p:spPr>
            <a:xfrm>
              <a:off x="5124767" y="1392593"/>
              <a:ext cx="1296919" cy="1296921"/>
            </a:xfrm>
            <a:prstGeom prst="ellipse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/>
                <a:t>환경</a:t>
              </a:r>
              <a:endParaRPr lang="ko-KR" altLang="en-US" b="1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F82D83C-D614-4310-ADD6-C6C8EB19F3DE}"/>
                </a:ext>
              </a:extLst>
            </p:cNvPr>
            <p:cNvSpPr/>
            <p:nvPr/>
          </p:nvSpPr>
          <p:spPr>
            <a:xfrm>
              <a:off x="5112964" y="2975756"/>
              <a:ext cx="1296920" cy="1296919"/>
            </a:xfrm>
            <a:prstGeom prst="ellipse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/>
                <a:t>급식업체</a:t>
              </a:r>
              <a:endParaRPr lang="ko-KR" altLang="en-US" b="1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8DE14D-6386-45B4-9AE9-54BF0B1C2293}"/>
                </a:ext>
              </a:extLst>
            </p:cNvPr>
            <p:cNvSpPr/>
            <p:nvPr/>
          </p:nvSpPr>
          <p:spPr>
            <a:xfrm>
              <a:off x="5124768" y="4644931"/>
              <a:ext cx="1296921" cy="1296920"/>
            </a:xfrm>
            <a:prstGeom prst="ellipse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/>
                <a:t>지역</a:t>
              </a:r>
              <a:endParaRPr lang="en-US" altLang="ko-KR" sz="2800" b="1" dirty="0"/>
            </a:p>
            <a:p>
              <a:pPr algn="ctr"/>
              <a:r>
                <a:rPr lang="ko-KR" altLang="en-US" sz="2800" b="1" dirty="0"/>
                <a:t>사회</a:t>
              </a:r>
              <a:endParaRPr lang="ko-KR" altLang="en-US" b="1" dirty="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0EB887B-9156-41F0-BFF7-9EC93F2030CE}"/>
              </a:ext>
            </a:extLst>
          </p:cNvPr>
          <p:cNvSpPr/>
          <p:nvPr/>
        </p:nvSpPr>
        <p:spPr>
          <a:xfrm>
            <a:off x="6491503" y="1580908"/>
            <a:ext cx="4330907" cy="107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6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음식물 쓰레기 처리 비용 절약 </a:t>
            </a:r>
            <a:endParaRPr lang="en-US" altLang="ko-KR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algn="just" fontAlgn="base">
              <a:lnSpc>
                <a:spcPct val="16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환경 보호</a:t>
            </a:r>
            <a:endParaRPr lang="ko-KR" altLang="en-US" sz="1400" b="1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4AEBCA2-26FE-4040-9D08-11FB909A7A21}"/>
              </a:ext>
            </a:extLst>
          </p:cNvPr>
          <p:cNvSpPr/>
          <p:nvPr/>
        </p:nvSpPr>
        <p:spPr>
          <a:xfrm>
            <a:off x="6404672" y="3426300"/>
            <a:ext cx="6108532" cy="51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6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집단 급식 서비스 질의 향상</a:t>
            </a:r>
            <a:endParaRPr lang="ko-KR" altLang="en-US" sz="1400" b="1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D5FBFA-2B88-4426-B516-F8CC54C1340D}"/>
              </a:ext>
            </a:extLst>
          </p:cNvPr>
          <p:cNvSpPr/>
          <p:nvPr/>
        </p:nvSpPr>
        <p:spPr>
          <a:xfrm>
            <a:off x="6491503" y="5014409"/>
            <a:ext cx="3863834" cy="51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6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2000" b="1" kern="0" dirty="0"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>
                <a:latin typeface="맑은 고딕" panose="020B0503020000020004" pitchFamily="50" charset="-127"/>
              </a:rPr>
              <a:t>제조 및 도매업의 활성화</a:t>
            </a:r>
            <a:endParaRPr lang="ko-KR" altLang="en-US" sz="1400" b="1" kern="0" spc="0" dirty="0">
              <a:effectLst/>
              <a:latin typeface="바탕" panose="02030600000101010101" pitchFamily="18" charset="-127"/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7F836ABD-40AF-4C7F-BF54-884EFC4C69BB}"/>
              </a:ext>
            </a:extLst>
          </p:cNvPr>
          <p:cNvSpPr/>
          <p:nvPr/>
        </p:nvSpPr>
        <p:spPr>
          <a:xfrm rot="19098403">
            <a:off x="3803339" y="2569471"/>
            <a:ext cx="752588" cy="289876"/>
          </a:xfrm>
          <a:prstGeom prst="rightArrow">
            <a:avLst/>
          </a:prstGeom>
          <a:solidFill>
            <a:srgbClr val="303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4C04FF2-7B92-4582-8632-4ADA04FC244A}"/>
              </a:ext>
            </a:extLst>
          </p:cNvPr>
          <p:cNvSpPr/>
          <p:nvPr/>
        </p:nvSpPr>
        <p:spPr>
          <a:xfrm>
            <a:off x="3945772" y="3593840"/>
            <a:ext cx="752588" cy="289876"/>
          </a:xfrm>
          <a:prstGeom prst="rightArrow">
            <a:avLst/>
          </a:prstGeom>
          <a:solidFill>
            <a:srgbClr val="303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2DA2221F-8433-4393-9AA2-A066D587575C}"/>
              </a:ext>
            </a:extLst>
          </p:cNvPr>
          <p:cNvSpPr/>
          <p:nvPr/>
        </p:nvSpPr>
        <p:spPr>
          <a:xfrm rot="2070669">
            <a:off x="3803419" y="4579351"/>
            <a:ext cx="752588" cy="289876"/>
          </a:xfrm>
          <a:prstGeom prst="rightArrow">
            <a:avLst/>
          </a:prstGeom>
          <a:solidFill>
            <a:srgbClr val="303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72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A5034726-9979-4B37-954E-48FFB1CA75F2}"/>
              </a:ext>
            </a:extLst>
          </p:cNvPr>
          <p:cNvSpPr/>
          <p:nvPr/>
        </p:nvSpPr>
        <p:spPr>
          <a:xfrm>
            <a:off x="-1229782" y="2376676"/>
            <a:ext cx="14936048" cy="1851903"/>
          </a:xfrm>
          <a:prstGeom prst="parallelogram">
            <a:avLst>
              <a:gd name="adj" fmla="val 61871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 flipV="1">
            <a:off x="5753414" y="3850700"/>
            <a:ext cx="4975546" cy="505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B03D74-DE25-4841-8746-0625088B3FBE}"/>
              </a:ext>
            </a:extLst>
          </p:cNvPr>
          <p:cNvSpPr txBox="1"/>
          <p:nvPr/>
        </p:nvSpPr>
        <p:spPr>
          <a:xfrm>
            <a:off x="5837991" y="2747754"/>
            <a:ext cx="62655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추진 배경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9F38CC27-6FFB-4405-B439-35AEF2F1EF82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7B99C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698E0B-1A77-4D2F-B3B0-024E86233820}"/>
              </a:ext>
            </a:extLst>
          </p:cNvPr>
          <p:cNvSpPr/>
          <p:nvPr/>
        </p:nvSpPr>
        <p:spPr>
          <a:xfrm>
            <a:off x="5471160" y="-4511608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1FF08-4982-40AE-93C8-9EACA401F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1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72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A5034726-9979-4B37-954E-48FFB1CA75F2}"/>
              </a:ext>
            </a:extLst>
          </p:cNvPr>
          <p:cNvSpPr/>
          <p:nvPr/>
        </p:nvSpPr>
        <p:spPr>
          <a:xfrm>
            <a:off x="-1229782" y="2376676"/>
            <a:ext cx="14936048" cy="1851903"/>
          </a:xfrm>
          <a:prstGeom prst="parallelogram">
            <a:avLst>
              <a:gd name="adj" fmla="val 61871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 flipV="1">
            <a:off x="5753414" y="3850700"/>
            <a:ext cx="4975546" cy="505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B03D74-DE25-4841-8746-0625088B3FBE}"/>
              </a:ext>
            </a:extLst>
          </p:cNvPr>
          <p:cNvSpPr txBox="1"/>
          <p:nvPr/>
        </p:nvSpPr>
        <p:spPr>
          <a:xfrm>
            <a:off x="5837991" y="2747754"/>
            <a:ext cx="62655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9F38CC27-6FFB-4405-B439-35AEF2F1EF82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7B99C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698E0B-1A77-4D2F-B3B0-024E86233820}"/>
              </a:ext>
            </a:extLst>
          </p:cNvPr>
          <p:cNvSpPr/>
          <p:nvPr/>
        </p:nvSpPr>
        <p:spPr>
          <a:xfrm>
            <a:off x="5471160" y="-4511608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1FF08-4982-40AE-93C8-9EACA401FE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1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1035854" y="1224"/>
            <a:ext cx="408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1" name="_x546859600" descr="EMB0000291c4e91">
            <a:extLst>
              <a:ext uri="{FF2B5EF4-FFF2-40B4-BE49-F238E27FC236}">
                <a16:creationId xmlns:a16="http://schemas.microsoft.com/office/drawing/2014/main" id="{610AF5B0-1B9E-45C5-9069-25543517A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3" r="923"/>
          <a:stretch>
            <a:fillRect/>
          </a:stretch>
        </p:blipFill>
        <p:spPr bwMode="auto">
          <a:xfrm>
            <a:off x="2986872" y="2432849"/>
            <a:ext cx="6993240" cy="320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F2D9F3-2767-4F35-8207-A889FD783F2C}"/>
              </a:ext>
            </a:extLst>
          </p:cNvPr>
          <p:cNvSpPr txBox="1"/>
          <p:nvPr/>
        </p:nvSpPr>
        <p:spPr>
          <a:xfrm>
            <a:off x="1676400" y="1466790"/>
            <a:ext cx="53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우리나라 음식물 쓰레기 발생 현황</a:t>
            </a:r>
          </a:p>
        </p:txBody>
      </p:sp>
    </p:spTree>
    <p:extLst>
      <p:ext uri="{BB962C8B-B14F-4D97-AF65-F5344CB8AC3E}">
        <p14:creationId xmlns:p14="http://schemas.microsoft.com/office/powerpoint/2010/main" val="24017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1035854" y="1224"/>
            <a:ext cx="408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7" name="_x546859600" descr="EMB0000291c4e91">
            <a:extLst>
              <a:ext uri="{FF2B5EF4-FFF2-40B4-BE49-F238E27FC236}">
                <a16:creationId xmlns:a16="http://schemas.microsoft.com/office/drawing/2014/main" id="{4FB5C95E-A3E0-4242-8277-599C0F18F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3" r="923"/>
          <a:stretch>
            <a:fillRect/>
          </a:stretch>
        </p:blipFill>
        <p:spPr bwMode="auto">
          <a:xfrm>
            <a:off x="2986872" y="2432849"/>
            <a:ext cx="6993240" cy="320228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7BFA4DE-B331-45E1-AE77-4B12847635CF}"/>
              </a:ext>
            </a:extLst>
          </p:cNvPr>
          <p:cNvSpPr txBox="1"/>
          <p:nvPr/>
        </p:nvSpPr>
        <p:spPr>
          <a:xfrm>
            <a:off x="3912178" y="3241772"/>
            <a:ext cx="5343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일 음식물 쓰레기 양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: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만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4,000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톤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 algn="ctr"/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 algn="ctr"/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년 음식물 쓰레기 양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: 410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만 톤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 algn="ctr"/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음식물 쓰레기를 처리비용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: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연간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8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천억 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2D9F3-2767-4F35-8207-A889FD783F2C}"/>
              </a:ext>
            </a:extLst>
          </p:cNvPr>
          <p:cNvSpPr txBox="1"/>
          <p:nvPr/>
        </p:nvSpPr>
        <p:spPr>
          <a:xfrm>
            <a:off x="1676400" y="1466790"/>
            <a:ext cx="53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우리나라 음식물 쓰레기 발생 현황</a:t>
            </a:r>
          </a:p>
        </p:txBody>
      </p:sp>
    </p:spTree>
    <p:extLst>
      <p:ext uri="{BB962C8B-B14F-4D97-AF65-F5344CB8AC3E}">
        <p14:creationId xmlns:p14="http://schemas.microsoft.com/office/powerpoint/2010/main" val="261537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1035854" y="1224"/>
            <a:ext cx="408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7" name="_x546859600" descr="EMB0000291c4e91">
            <a:extLst>
              <a:ext uri="{FF2B5EF4-FFF2-40B4-BE49-F238E27FC236}">
                <a16:creationId xmlns:a16="http://schemas.microsoft.com/office/drawing/2014/main" id="{4FB5C95E-A3E0-4242-8277-599C0F18F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3" r="923"/>
          <a:stretch>
            <a:fillRect/>
          </a:stretch>
        </p:blipFill>
        <p:spPr bwMode="auto">
          <a:xfrm>
            <a:off x="2986872" y="2432849"/>
            <a:ext cx="6993240" cy="320228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7BFA4DE-B331-45E1-AE77-4B12847635CF}"/>
              </a:ext>
            </a:extLst>
          </p:cNvPr>
          <p:cNvSpPr txBox="1"/>
          <p:nvPr/>
        </p:nvSpPr>
        <p:spPr>
          <a:xfrm>
            <a:off x="3912178" y="3241772"/>
            <a:ext cx="5343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일 음식물 쓰레기 양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: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만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4,000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톤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 algn="ctr"/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 algn="ctr"/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1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년 음식물 쓰레기 양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: 410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만 톤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 algn="ctr"/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음식물 쓰레기를 처리비용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: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연간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8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천억 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2D9F3-2767-4F35-8207-A889FD783F2C}"/>
              </a:ext>
            </a:extLst>
          </p:cNvPr>
          <p:cNvSpPr txBox="1"/>
          <p:nvPr/>
        </p:nvSpPr>
        <p:spPr>
          <a:xfrm>
            <a:off x="1676400" y="1466790"/>
            <a:ext cx="53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우리나라 음식물 쓰레기 발생 현황</a:t>
            </a:r>
          </a:p>
        </p:txBody>
      </p:sp>
      <p:sp>
        <p:nvSpPr>
          <p:cNvPr id="38" name="폭발: 14pt 37">
            <a:extLst>
              <a:ext uri="{FF2B5EF4-FFF2-40B4-BE49-F238E27FC236}">
                <a16:creationId xmlns:a16="http://schemas.microsoft.com/office/drawing/2014/main" id="{BAAE8415-4356-4D2C-BD8C-BB106FA37B1E}"/>
              </a:ext>
            </a:extLst>
          </p:cNvPr>
          <p:cNvSpPr/>
          <p:nvPr/>
        </p:nvSpPr>
        <p:spPr>
          <a:xfrm rot="341599">
            <a:off x="3923878" y="4658240"/>
            <a:ext cx="5659192" cy="1608605"/>
          </a:xfrm>
          <a:prstGeom prst="irregularSeal2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23AF5C-5428-4FDC-89D0-7DDF826B3C3C}"/>
              </a:ext>
            </a:extLst>
          </p:cNvPr>
          <p:cNvSpPr txBox="1"/>
          <p:nvPr/>
        </p:nvSpPr>
        <p:spPr>
          <a:xfrm>
            <a:off x="4699324" y="5032663"/>
            <a:ext cx="3568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연간 </a:t>
            </a:r>
            <a:r>
              <a:rPr lang="en-US" altLang="ko-KR" sz="2800" b="1" dirty="0">
                <a:solidFill>
                  <a:srgbClr val="FF0000"/>
                </a:solidFill>
              </a:rPr>
              <a:t>20</a:t>
            </a:r>
            <a:r>
              <a:rPr lang="ko-KR" altLang="en-US" sz="2800" b="1" dirty="0">
                <a:solidFill>
                  <a:srgbClr val="FF0000"/>
                </a:solidFill>
              </a:rPr>
              <a:t>조 원 이상의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 경제적 손실</a:t>
            </a:r>
          </a:p>
        </p:txBody>
      </p:sp>
    </p:spTree>
    <p:extLst>
      <p:ext uri="{BB962C8B-B14F-4D97-AF65-F5344CB8AC3E}">
        <p14:creationId xmlns:p14="http://schemas.microsoft.com/office/powerpoint/2010/main" val="18562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1035854" y="1224"/>
            <a:ext cx="408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57D043E-65D7-4F92-9B0D-D71E2DC23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58" y="2144213"/>
            <a:ext cx="5737872" cy="37795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8703E51-724E-47FB-A578-E1B0DFE32459}"/>
              </a:ext>
            </a:extLst>
          </p:cNvPr>
          <p:cNvSpPr txBox="1"/>
          <p:nvPr/>
        </p:nvSpPr>
        <p:spPr>
          <a:xfrm>
            <a:off x="1676400" y="1466790"/>
            <a:ext cx="53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음식물 쓰레기 발생원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A7F4F-F584-4AD3-A9C6-6D0E7D945E9A}"/>
              </a:ext>
            </a:extLst>
          </p:cNvPr>
          <p:cNvSpPr txBox="1"/>
          <p:nvPr/>
        </p:nvSpPr>
        <p:spPr>
          <a:xfrm>
            <a:off x="7562901" y="515228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단위 </a:t>
            </a:r>
            <a:r>
              <a:rPr lang="en-US" altLang="ko-KR" dirty="0"/>
              <a:t>: %]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4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1035854" y="1224"/>
            <a:ext cx="408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703E51-724E-47FB-A578-E1B0DFE32459}"/>
              </a:ext>
            </a:extLst>
          </p:cNvPr>
          <p:cNvSpPr txBox="1"/>
          <p:nvPr/>
        </p:nvSpPr>
        <p:spPr>
          <a:xfrm>
            <a:off x="1676400" y="1466790"/>
            <a:ext cx="53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음식물 쓰레기 발생원 분석</a:t>
            </a:r>
          </a:p>
        </p:txBody>
      </p:sp>
      <p:graphicFrame>
        <p:nvGraphicFramePr>
          <p:cNvPr id="35" name="다이어그램 34">
            <a:extLst>
              <a:ext uri="{FF2B5EF4-FFF2-40B4-BE49-F238E27FC236}">
                <a16:creationId xmlns:a16="http://schemas.microsoft.com/office/drawing/2014/main" id="{3AA3FF25-0EA4-4670-A67F-8CFFAED9C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390245"/>
              </p:ext>
            </p:extLst>
          </p:nvPr>
        </p:nvGraphicFramePr>
        <p:xfrm>
          <a:off x="2565737" y="1928455"/>
          <a:ext cx="7548602" cy="3994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9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38773-456F-4282-A0E5-CC8A54278F59}"/>
              </a:ext>
            </a:extLst>
          </p:cNvPr>
          <p:cNvGrpSpPr/>
          <p:nvPr/>
        </p:nvGrpSpPr>
        <p:grpSpPr>
          <a:xfrm>
            <a:off x="-1460102" y="95594"/>
            <a:ext cx="1106905" cy="6858000"/>
            <a:chOff x="0" y="0"/>
            <a:chExt cx="1106905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C49E58-C235-4E5F-83CC-CD11846BE6EB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E1D50-CCBA-4C79-BC0E-0387AC4ED722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BA84B4-BC9E-4373-AB6E-0127455BB2FC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DA9017-1082-4C95-9D50-99B354850837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BEE39-D014-40CA-8626-F25E80504A98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2D31FA-8C39-4957-8B43-8A1EEFFD4BB2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7E48D-87F0-4274-895F-79ABBE82123D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288A3B7-93AF-48ED-A9BC-D9F42FAE67E0}"/>
              </a:ext>
            </a:extLst>
          </p:cNvPr>
          <p:cNvSpPr/>
          <p:nvPr/>
        </p:nvSpPr>
        <p:spPr>
          <a:xfrm>
            <a:off x="-9845040" y="-496415"/>
            <a:ext cx="15798800" cy="7596336"/>
          </a:xfrm>
          <a:prstGeom prst="parallelogram">
            <a:avLst>
              <a:gd name="adj" fmla="val 62182"/>
            </a:avLst>
          </a:prstGeom>
          <a:solidFill>
            <a:srgbClr val="30307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808D905A-F568-42ED-ABBD-9763C03320E5}"/>
              </a:ext>
            </a:extLst>
          </p:cNvPr>
          <p:cNvSpPr/>
          <p:nvPr/>
        </p:nvSpPr>
        <p:spPr>
          <a:xfrm flipH="1">
            <a:off x="-12379960" y="678593"/>
            <a:ext cx="19679920" cy="7966767"/>
          </a:xfrm>
          <a:prstGeom prst="parallelogram">
            <a:avLst>
              <a:gd name="adj" fmla="val 96557"/>
            </a:avLst>
          </a:prstGeom>
          <a:solidFill>
            <a:srgbClr val="606BF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54F41E-C481-4936-93E9-1E5D2E14B998}"/>
              </a:ext>
            </a:extLst>
          </p:cNvPr>
          <p:cNvGrpSpPr/>
          <p:nvPr/>
        </p:nvGrpSpPr>
        <p:grpSpPr>
          <a:xfrm>
            <a:off x="-3646905" y="-7645914"/>
            <a:ext cx="1106905" cy="6858000"/>
            <a:chOff x="0" y="0"/>
            <a:chExt cx="1106905" cy="6858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98DB2F-EF73-4C20-B807-A96202A6C06E}"/>
                </a:ext>
              </a:extLst>
            </p:cNvPr>
            <p:cNvSpPr/>
            <p:nvPr/>
          </p:nvSpPr>
          <p:spPr>
            <a:xfrm>
              <a:off x="0" y="0"/>
              <a:ext cx="1106905" cy="990223"/>
            </a:xfrm>
            <a:prstGeom prst="rect">
              <a:avLst/>
            </a:prstGeom>
            <a:solidFill>
              <a:srgbClr val="213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B9612D-5B36-4DAD-9643-D1CDBD84DB87}"/>
                </a:ext>
              </a:extLst>
            </p:cNvPr>
            <p:cNvSpPr/>
            <p:nvPr/>
          </p:nvSpPr>
          <p:spPr>
            <a:xfrm>
              <a:off x="0" y="995126"/>
              <a:ext cx="1106905" cy="980419"/>
            </a:xfrm>
            <a:prstGeom prst="rect">
              <a:avLst/>
            </a:prstGeom>
            <a:solidFill>
              <a:srgbClr val="1669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2E958-85EC-4D58-8BDF-9229406A893F}"/>
                </a:ext>
              </a:extLst>
            </p:cNvPr>
            <p:cNvSpPr/>
            <p:nvPr/>
          </p:nvSpPr>
          <p:spPr>
            <a:xfrm>
              <a:off x="0" y="1977558"/>
              <a:ext cx="1106905" cy="980419"/>
            </a:xfrm>
            <a:prstGeom prst="rect">
              <a:avLst/>
            </a:prstGeom>
            <a:solidFill>
              <a:srgbClr val="0E9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A108336-30BA-4074-92D5-8B60DADC84F1}"/>
                </a:ext>
              </a:extLst>
            </p:cNvPr>
            <p:cNvSpPr/>
            <p:nvPr/>
          </p:nvSpPr>
          <p:spPr>
            <a:xfrm>
              <a:off x="0" y="4918815"/>
              <a:ext cx="1106905" cy="980419"/>
            </a:xfrm>
            <a:prstGeom prst="rect">
              <a:avLst/>
            </a:prstGeom>
            <a:solidFill>
              <a:srgbClr val="09B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942BF2-1BB2-4B21-9938-5A49924AD38E}"/>
                </a:ext>
              </a:extLst>
            </p:cNvPr>
            <p:cNvSpPr/>
            <p:nvPr/>
          </p:nvSpPr>
          <p:spPr>
            <a:xfrm>
              <a:off x="0" y="2957977"/>
              <a:ext cx="1106905" cy="980419"/>
            </a:xfrm>
            <a:prstGeom prst="rect">
              <a:avLst/>
            </a:prstGeom>
            <a:solidFill>
              <a:srgbClr val="0AA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3C690C-DA06-4E1C-9F54-0AD1AEF1ABF7}"/>
                </a:ext>
              </a:extLst>
            </p:cNvPr>
            <p:cNvSpPr/>
            <p:nvPr/>
          </p:nvSpPr>
          <p:spPr>
            <a:xfrm>
              <a:off x="0" y="3938396"/>
              <a:ext cx="1106905" cy="980419"/>
            </a:xfrm>
            <a:prstGeom prst="rect">
              <a:avLst/>
            </a:prstGeom>
            <a:solidFill>
              <a:srgbClr val="06C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9B17F3-99D7-4890-A3B6-299CAEA97F4F}"/>
                </a:ext>
              </a:extLst>
            </p:cNvPr>
            <p:cNvSpPr/>
            <p:nvPr/>
          </p:nvSpPr>
          <p:spPr>
            <a:xfrm>
              <a:off x="0" y="5877581"/>
              <a:ext cx="1106905" cy="980419"/>
            </a:xfrm>
            <a:prstGeom prst="rect">
              <a:avLst/>
            </a:prstGeom>
            <a:solidFill>
              <a:srgbClr val="11A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935BE3-898F-4211-AD89-519AB3461DD1}"/>
              </a:ext>
            </a:extLst>
          </p:cNvPr>
          <p:cNvSpPr/>
          <p:nvPr/>
        </p:nvSpPr>
        <p:spPr>
          <a:xfrm>
            <a:off x="2224214" y="-6065520"/>
            <a:ext cx="1799146" cy="1463040"/>
          </a:xfrm>
          <a:prstGeom prst="rect">
            <a:avLst/>
          </a:prstGeom>
          <a:solidFill>
            <a:srgbClr val="336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77D41F-C0F8-4AD6-8079-170953BF5169}"/>
              </a:ext>
            </a:extLst>
          </p:cNvPr>
          <p:cNvSpPr/>
          <p:nvPr/>
        </p:nvSpPr>
        <p:spPr>
          <a:xfrm>
            <a:off x="2224214" y="-4236720"/>
            <a:ext cx="1799146" cy="1463040"/>
          </a:xfrm>
          <a:prstGeom prst="rect">
            <a:avLst/>
          </a:prstGeom>
          <a:solidFill>
            <a:srgbClr val="2D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EE6394-E76F-417D-88DA-316958B8376C}"/>
              </a:ext>
            </a:extLst>
          </p:cNvPr>
          <p:cNvCxnSpPr>
            <a:cxnSpLocks/>
          </p:cNvCxnSpPr>
          <p:nvPr/>
        </p:nvCxnSpPr>
        <p:spPr>
          <a:xfrm rot="16200000">
            <a:off x="2986872" y="-1108775"/>
            <a:ext cx="0" cy="3902036"/>
          </a:xfrm>
          <a:prstGeom prst="line">
            <a:avLst/>
          </a:prstGeom>
          <a:ln w="76200" cap="rnd">
            <a:gradFill>
              <a:gsLst>
                <a:gs pos="0">
                  <a:srgbClr val="30307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9ECCA-B87D-4259-BAAF-8AD6B70B5FD3}"/>
              </a:ext>
            </a:extLst>
          </p:cNvPr>
          <p:cNvSpPr/>
          <p:nvPr/>
        </p:nvSpPr>
        <p:spPr>
          <a:xfrm>
            <a:off x="4248754" y="-4883360"/>
            <a:ext cx="1828800" cy="1946030"/>
          </a:xfrm>
          <a:prstGeom prst="rect">
            <a:avLst/>
          </a:prstGeom>
          <a:solidFill>
            <a:srgbClr val="38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F98434FC-02D1-413E-89C7-67387AC2FDA5}"/>
              </a:ext>
            </a:extLst>
          </p:cNvPr>
          <p:cNvSpPr/>
          <p:nvPr/>
        </p:nvSpPr>
        <p:spPr>
          <a:xfrm>
            <a:off x="1363674" y="4203129"/>
            <a:ext cx="4290127" cy="2695320"/>
          </a:xfrm>
          <a:prstGeom prst="triangle">
            <a:avLst>
              <a:gd name="adj" fmla="val 38936"/>
            </a:avLst>
          </a:prstGeom>
          <a:solidFill>
            <a:srgbClr val="38638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A9D9AE-EA87-42D5-BBF1-927B27CF5E9C}"/>
              </a:ext>
            </a:extLst>
          </p:cNvPr>
          <p:cNvSpPr/>
          <p:nvPr/>
        </p:nvSpPr>
        <p:spPr>
          <a:xfrm>
            <a:off x="985684" y="1085817"/>
            <a:ext cx="10423832" cy="5279875"/>
          </a:xfrm>
          <a:prstGeom prst="roundRect">
            <a:avLst>
              <a:gd name="adj" fmla="val 387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FDFB5-C79B-4249-A9CC-41AAEDF95C74}"/>
              </a:ext>
            </a:extLst>
          </p:cNvPr>
          <p:cNvSpPr txBox="1"/>
          <p:nvPr/>
        </p:nvSpPr>
        <p:spPr>
          <a:xfrm>
            <a:off x="1035854" y="1224"/>
            <a:ext cx="408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C9DF9B-908D-49B7-8F48-E18D00877CA0}"/>
              </a:ext>
            </a:extLst>
          </p:cNvPr>
          <p:cNvCxnSpPr>
            <a:cxnSpLocks/>
          </p:cNvCxnSpPr>
          <p:nvPr/>
        </p:nvCxnSpPr>
        <p:spPr>
          <a:xfrm flipH="1">
            <a:off x="-2935797" y="582192"/>
            <a:ext cx="2029147" cy="0"/>
          </a:xfrm>
          <a:prstGeom prst="line">
            <a:avLst/>
          </a:prstGeom>
          <a:ln w="53975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9CAC3-59D8-4296-9D63-751378F5E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CAC6F1A-6704-4CE7-BC5A-51E27B9B651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703E51-724E-47FB-A578-E1B0DFE32459}"/>
              </a:ext>
            </a:extLst>
          </p:cNvPr>
          <p:cNvSpPr txBox="1"/>
          <p:nvPr/>
        </p:nvSpPr>
        <p:spPr>
          <a:xfrm>
            <a:off x="1676400" y="1466790"/>
            <a:ext cx="537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음식물 쓰레기 발생원 분석</a:t>
            </a:r>
          </a:p>
        </p:txBody>
      </p:sp>
      <p:graphicFrame>
        <p:nvGraphicFramePr>
          <p:cNvPr id="35" name="다이어그램 34">
            <a:extLst>
              <a:ext uri="{FF2B5EF4-FFF2-40B4-BE49-F238E27FC236}">
                <a16:creationId xmlns:a16="http://schemas.microsoft.com/office/drawing/2014/main" id="{3AA3FF25-0EA4-4670-A67F-8CFFAED9C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048827"/>
              </p:ext>
            </p:extLst>
          </p:nvPr>
        </p:nvGraphicFramePr>
        <p:xfrm>
          <a:off x="2565737" y="1928455"/>
          <a:ext cx="7548602" cy="3994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폭발: 14pt 31">
            <a:extLst>
              <a:ext uri="{FF2B5EF4-FFF2-40B4-BE49-F238E27FC236}">
                <a16:creationId xmlns:a16="http://schemas.microsoft.com/office/drawing/2014/main" id="{06B15AAA-3F76-45D5-A3E4-7A0BC0A00B21}"/>
              </a:ext>
            </a:extLst>
          </p:cNvPr>
          <p:cNvSpPr/>
          <p:nvPr/>
        </p:nvSpPr>
        <p:spPr>
          <a:xfrm rot="1155278">
            <a:off x="7645908" y="1278651"/>
            <a:ext cx="4131003" cy="1380581"/>
          </a:xfrm>
          <a:prstGeom prst="irregularSeal2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A5DF49-C92E-4F78-B5BD-0F72198C9F96}"/>
              </a:ext>
            </a:extLst>
          </p:cNvPr>
          <p:cNvSpPr txBox="1"/>
          <p:nvPr/>
        </p:nvSpPr>
        <p:spPr>
          <a:xfrm>
            <a:off x="7785464" y="1645775"/>
            <a:ext cx="35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TARGET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0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9376</TotalTime>
  <Words>574</Words>
  <Application>Microsoft Office PowerPoint</Application>
  <PresentationFormat>와이드스크린</PresentationFormat>
  <Paragraphs>196</Paragraphs>
  <Slides>30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이지윤</dc:creator>
  <cp:lastModifiedBy>이지윤</cp:lastModifiedBy>
  <cp:revision>153</cp:revision>
  <dcterms:created xsi:type="dcterms:W3CDTF">2019-09-14T12:38:58Z</dcterms:created>
  <dcterms:modified xsi:type="dcterms:W3CDTF">2019-12-06T17:45:35Z</dcterms:modified>
</cp:coreProperties>
</file>