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9" r:id="rId5"/>
    <p:sldId id="266" r:id="rId6"/>
    <p:sldId id="268" r:id="rId7"/>
    <p:sldId id="258" r:id="rId8"/>
    <p:sldId id="262" r:id="rId9"/>
    <p:sldId id="260" r:id="rId10"/>
    <p:sldId id="261" r:id="rId11"/>
    <p:sldId id="263" r:id="rId12"/>
    <p:sldId id="270" r:id="rId13"/>
    <p:sldId id="271" r:id="rId14"/>
    <p:sldId id="25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6775E-4743-1944-831A-A69A1C2346E2}" type="datetimeFigureOut">
              <a:rPr lang="en-US" smtClean="0"/>
              <a:t>9/15/16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6B4E5-8CCC-BB4F-A6BE-2515E47F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About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itself only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Takeaway 1: Basic operations of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CLI</a:t>
            </a:r>
          </a:p>
          <a:p>
            <a:r>
              <a:rPr lang="en-US" baseline="0" dirty="0" smtClean="0"/>
              <a:t>- Takeaway 2: Basic concepts of </a:t>
            </a:r>
            <a:r>
              <a:rPr lang="en-US" baseline="0" dirty="0" err="1" smtClean="0"/>
              <a:t>Git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6B4E5-8CCC-BB4F-A6BE-2515E47FE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swai/learn-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wai/learn-git" TargetMode="External"/><Relationship Id="rId4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Nothing else but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489200"/>
            <a:ext cx="6350000" cy="3187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2796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2667000"/>
            <a:ext cx="5651500" cy="2832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4876" y="2086092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branch testing master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pointer to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35"/>
          <a:stretch/>
        </p:blipFill>
        <p:spPr>
          <a:xfrm>
            <a:off x="2835840" y="2666005"/>
            <a:ext cx="7009998" cy="2891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5240" y="1623929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testing</a:t>
            </a:r>
          </a:p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 go go!”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203458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– the split road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81"/>
          <a:stretch/>
        </p:blipFill>
        <p:spPr>
          <a:xfrm>
            <a:off x="3211684" y="2636320"/>
            <a:ext cx="6258309" cy="3778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239" y="160908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checkout master</a:t>
            </a:r>
            <a:br>
              <a:rPr lang="en-US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git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commit –m “Goodbye!”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36451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play!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456738" cy="95113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pswai</a:t>
            </a:r>
            <a:r>
              <a:rPr lang="en-US" dirty="0">
                <a:hlinkClick r:id="rId2"/>
              </a:rPr>
              <a:t>/learn-</a:t>
            </a:r>
            <a:r>
              <a:rPr lang="en-US" dirty="0" err="1">
                <a:hlinkClick r:id="rId2"/>
              </a:rPr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r>
              <a:rPr lang="en-US" dirty="0" err="1" smtClean="0"/>
              <a:t>Git</a:t>
            </a:r>
            <a:r>
              <a:rPr lang="en-US" dirty="0" smtClean="0"/>
              <a:t> (Book)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git-scm.com/book/en/v2</a:t>
            </a:r>
            <a:endParaRPr lang="en-US" dirty="0" smtClean="0"/>
          </a:p>
          <a:p>
            <a:r>
              <a:rPr lang="en-US" dirty="0"/>
              <a:t>The small game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github.com/pswai/learn-git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services.github.com/kit/downloads/github-git-cheat-sheet.pdf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7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“nothing else but </a:t>
            </a:r>
            <a:r>
              <a:rPr lang="en-US" dirty="0" err="1" smtClean="0"/>
              <a:t>git</a:t>
            </a:r>
            <a:r>
              <a:rPr lang="en-US" dirty="0" smtClean="0"/>
              <a:t>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command line?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powerful interface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The interface with most help (Stack Overflow,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Most GUI are misleading</a:t>
            </a:r>
          </a:p>
          <a:p>
            <a:pPr lvl="1"/>
            <a:r>
              <a:rPr lang="en-US" dirty="0" smtClean="0"/>
              <a:t>Attempt to use CVCS terminology (CVCS: Centralized Version Control System)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merge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pull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this week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454" y="920750"/>
            <a:ext cx="3441354" cy="4984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4012" y="6581001"/>
            <a:ext cx="236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xkcd.com</a:t>
            </a:r>
            <a:r>
              <a:rPr lang="en-US" sz="12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93244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takes snapshots of the entire repository (folder)</a:t>
            </a:r>
          </a:p>
          <a:p>
            <a:r>
              <a:rPr lang="en-US" dirty="0" smtClean="0"/>
              <a:t>Each snapshot is a tree of pointers to tracked files</a:t>
            </a:r>
          </a:p>
          <a:p>
            <a:r>
              <a:rPr lang="en-US" dirty="0" smtClean="0"/>
              <a:t>Each commit contains a pointer to a snapshot</a:t>
            </a:r>
          </a:p>
          <a:p>
            <a:r>
              <a:rPr lang="en-US" dirty="0" smtClean="0"/>
              <a:t>Each branch is a pointer to a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 – pointer tree to 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311" y="2286000"/>
            <a:ext cx="5364328" cy="359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4075" y="6581001"/>
            <a:ext cx="448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-Internals-</a:t>
            </a:r>
            <a:r>
              <a:rPr lang="en-US" sz="1200" dirty="0" err="1"/>
              <a:t>Git</a:t>
            </a:r>
            <a:r>
              <a:rPr lang="en-US" sz="1200" dirty="0"/>
              <a:t>-Objects</a:t>
            </a:r>
          </a:p>
        </p:txBody>
      </p:sp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– Pointer to snapshot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475" y="2667000"/>
            <a:ext cx="6350000" cy="283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6564" y="6581001"/>
            <a:ext cx="4917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</a:t>
            </a:r>
            <a:r>
              <a:rPr lang="en-US" sz="1200" dirty="0" err="1"/>
              <a:t>git-scm.com</a:t>
            </a:r>
            <a:r>
              <a:rPr lang="en-US" sz="1200" dirty="0"/>
              <a:t>/book/</a:t>
            </a:r>
            <a:r>
              <a:rPr lang="en-US" sz="1200" dirty="0" err="1"/>
              <a:t>en</a:t>
            </a:r>
            <a:r>
              <a:rPr lang="en-US" sz="1200" dirty="0"/>
              <a:t>/v1/</a:t>
            </a:r>
            <a:r>
              <a:rPr lang="en-US" sz="1200" dirty="0" err="1"/>
              <a:t>Git</a:t>
            </a:r>
            <a:r>
              <a:rPr lang="en-US" sz="1200" dirty="0"/>
              <a:t>-Branching-What-a-Branch-Is</a:t>
            </a:r>
          </a:p>
        </p:txBody>
      </p:sp>
    </p:spTree>
    <p:extLst>
      <p:ext uri="{BB962C8B-B14F-4D97-AF65-F5344CB8AC3E}">
        <p14:creationId xmlns:p14="http://schemas.microsoft.com/office/powerpoint/2010/main" val="1023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157</TotalTime>
  <Words>259</Words>
  <Application>Microsoft Macintosh PowerPoint</Application>
  <PresentationFormat>Widescreen</PresentationFormat>
  <Paragraphs>55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Impact</vt:lpstr>
      <vt:lpstr>Menlo</vt:lpstr>
      <vt:lpstr>Badge</vt:lpstr>
      <vt:lpstr>git</vt:lpstr>
      <vt:lpstr>Git cli</vt:lpstr>
      <vt:lpstr>Why command line?</vt:lpstr>
      <vt:lpstr>Common commands</vt:lpstr>
      <vt:lpstr>Git – this week</vt:lpstr>
      <vt:lpstr>the concepts</vt:lpstr>
      <vt:lpstr>Basic concepts</vt:lpstr>
      <vt:lpstr>Snapshot – pointer tree to files</vt:lpstr>
      <vt:lpstr>COMMIT – Pointer to snapshot</vt:lpstr>
      <vt:lpstr>Branch – pointer to commit</vt:lpstr>
      <vt:lpstr>Branch – pointer to commit</vt:lpstr>
      <vt:lpstr>BRANCH – pointer to commit</vt:lpstr>
      <vt:lpstr>Branch – the split road</vt:lpstr>
      <vt:lpstr>Lets play!</vt:lpstr>
      <vt:lpstr>Resources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Microsoft Office User</dc:creator>
  <cp:lastModifiedBy>Microsoft Office User</cp:lastModifiedBy>
  <cp:revision>13</cp:revision>
  <dcterms:created xsi:type="dcterms:W3CDTF">2016-09-15T05:40:52Z</dcterms:created>
  <dcterms:modified xsi:type="dcterms:W3CDTF">2016-09-15T18:45:01Z</dcterms:modified>
</cp:coreProperties>
</file>