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57" r:id="rId4"/>
    <p:sldId id="269" r:id="rId5"/>
    <p:sldId id="266" r:id="rId6"/>
    <p:sldId id="268" r:id="rId7"/>
    <p:sldId id="258" r:id="rId8"/>
    <p:sldId id="262" r:id="rId9"/>
    <p:sldId id="260" r:id="rId10"/>
    <p:sldId id="261" r:id="rId11"/>
    <p:sldId id="263" r:id="rId12"/>
    <p:sldId id="270" r:id="rId13"/>
    <p:sldId id="27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6775E-4743-1944-831A-A69A1C2346E2}" type="datetimeFigureOut">
              <a:rPr lang="en-US" smtClean="0"/>
              <a:t>9/15/16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6B4E5-8CCC-BB4F-A6BE-2515E47F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7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About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itself only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Takeaway 1: Basic operations of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CLI</a:t>
            </a:r>
          </a:p>
          <a:p>
            <a:r>
              <a:rPr lang="en-US" baseline="0" dirty="0" smtClean="0"/>
              <a:t>- Takeaway 2: Basic concepts of </a:t>
            </a:r>
            <a:r>
              <a:rPr lang="en-US" baseline="0" dirty="0" err="1" smtClean="0"/>
              <a:t>Git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B4E5-8CCC-BB4F-A6BE-2515E47FE7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6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pswai/learn-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Nothing else but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– pointer to commit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475" y="2489200"/>
            <a:ext cx="6350000" cy="318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6564" y="6581001"/>
            <a:ext cx="4917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-Branching-What-a-Branch-Is</a:t>
            </a:r>
          </a:p>
        </p:txBody>
      </p:sp>
    </p:spTree>
    <p:extLst>
      <p:ext uri="{BB962C8B-B14F-4D97-AF65-F5344CB8AC3E}">
        <p14:creationId xmlns:p14="http://schemas.microsoft.com/office/powerpoint/2010/main" val="12796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– pointer to commit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56564" y="6581001"/>
            <a:ext cx="4917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-Branching-What-a-Branch-Is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725" y="2667000"/>
            <a:ext cx="5651500" cy="2832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4876" y="2086092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git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branch testing master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5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– pointer to commit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8135"/>
          <a:stretch/>
        </p:blipFill>
        <p:spPr>
          <a:xfrm>
            <a:off x="2835840" y="2666005"/>
            <a:ext cx="7009998" cy="28916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5240" y="1623929"/>
            <a:ext cx="3671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Menlo" charset="0"/>
                <a:ea typeface="Menlo" charset="0"/>
                <a:cs typeface="Menlo" charset="0"/>
              </a:rPr>
              <a:t>git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checkout testing</a:t>
            </a:r>
          </a:p>
          <a:p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git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commit –m “go go go!”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6564" y="6581001"/>
            <a:ext cx="4917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-Branching-What-a-Branch-Is</a:t>
            </a:r>
          </a:p>
        </p:txBody>
      </p:sp>
    </p:spTree>
    <p:extLst>
      <p:ext uri="{BB962C8B-B14F-4D97-AF65-F5344CB8AC3E}">
        <p14:creationId xmlns:p14="http://schemas.microsoft.com/office/powerpoint/2010/main" val="2034580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– the split road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981"/>
          <a:stretch/>
        </p:blipFill>
        <p:spPr>
          <a:xfrm>
            <a:off x="3211684" y="2636320"/>
            <a:ext cx="6258309" cy="37781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5239" y="1609087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git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checkout master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git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commit –m “Goodbye!”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56564" y="6581001"/>
            <a:ext cx="4917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-Branching-What-a-Branch-Is</a:t>
            </a:r>
          </a:p>
        </p:txBody>
      </p:sp>
    </p:spTree>
    <p:extLst>
      <p:ext uri="{BB962C8B-B14F-4D97-AF65-F5344CB8AC3E}">
        <p14:creationId xmlns:p14="http://schemas.microsoft.com/office/powerpoint/2010/main" val="36451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play!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456738" cy="95113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pswai</a:t>
            </a:r>
            <a:r>
              <a:rPr lang="en-US" dirty="0">
                <a:hlinkClick r:id="rId2"/>
              </a:rPr>
              <a:t>/learn-</a:t>
            </a:r>
            <a:r>
              <a:rPr lang="en-US" dirty="0" err="1">
                <a:hlinkClick r:id="rId2"/>
              </a:rPr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“nothing else but </a:t>
            </a:r>
            <a:r>
              <a:rPr lang="en-US" dirty="0" err="1" smtClean="0"/>
              <a:t>git</a:t>
            </a:r>
            <a:r>
              <a:rPr lang="en-US" dirty="0" smtClean="0"/>
              <a:t>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command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powerful interface for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The interface with most help (Stack Overflow,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Most GUI are misleading</a:t>
            </a:r>
          </a:p>
          <a:p>
            <a:pPr lvl="1"/>
            <a:r>
              <a:rPr lang="en-US" dirty="0" smtClean="0"/>
              <a:t>Attempt to use CVCS terminology (CVCS: Centralized Version Control System)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status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log</a:t>
            </a: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merge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pull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push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6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this week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454" y="920750"/>
            <a:ext cx="3441354" cy="49847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4012" y="6581001"/>
            <a:ext cx="2364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xkcd.com</a:t>
            </a:r>
            <a:r>
              <a:rPr lang="en-US" sz="1200" dirty="0"/>
              <a:t>/1597/</a:t>
            </a:r>
          </a:p>
        </p:txBody>
      </p:sp>
    </p:spTree>
    <p:extLst>
      <p:ext uri="{BB962C8B-B14F-4D97-AF65-F5344CB8AC3E}">
        <p14:creationId xmlns:p14="http://schemas.microsoft.com/office/powerpoint/2010/main" val="1932445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takes snapshots of the entire repository (folder)</a:t>
            </a:r>
          </a:p>
          <a:p>
            <a:r>
              <a:rPr lang="en-US" dirty="0" smtClean="0"/>
              <a:t>Each snapshot is a tree of pointers to tracked files</a:t>
            </a:r>
          </a:p>
          <a:p>
            <a:r>
              <a:rPr lang="en-US" dirty="0" smtClean="0"/>
              <a:t>Each commit contains a pointer to a snapshot</a:t>
            </a:r>
          </a:p>
          <a:p>
            <a:r>
              <a:rPr lang="en-US" dirty="0" smtClean="0"/>
              <a:t>Each branch is a pointer to a commit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– pointer tree to 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8311" y="2286000"/>
            <a:ext cx="5364328" cy="3594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84075" y="6581001"/>
            <a:ext cx="4480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-Internals-</a:t>
            </a:r>
            <a:r>
              <a:rPr lang="en-US" sz="1200" dirty="0" err="1"/>
              <a:t>Git</a:t>
            </a:r>
            <a:r>
              <a:rPr lang="en-US" sz="1200" dirty="0"/>
              <a:t>-Objects</a:t>
            </a:r>
          </a:p>
        </p:txBody>
      </p:sp>
    </p:spTree>
    <p:extLst>
      <p:ext uri="{BB962C8B-B14F-4D97-AF65-F5344CB8AC3E}">
        <p14:creationId xmlns:p14="http://schemas.microsoft.com/office/powerpoint/2010/main" val="6473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– Pointer to snapshot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475" y="2667000"/>
            <a:ext cx="6350000" cy="283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6564" y="6581001"/>
            <a:ext cx="4917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-Branching-What-a-Branch-Is</a:t>
            </a:r>
          </a:p>
        </p:txBody>
      </p:sp>
    </p:spTree>
    <p:extLst>
      <p:ext uri="{BB962C8B-B14F-4D97-AF65-F5344CB8AC3E}">
        <p14:creationId xmlns:p14="http://schemas.microsoft.com/office/powerpoint/2010/main" val="102326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154</TotalTime>
  <Words>234</Words>
  <Application>Microsoft Macintosh PowerPoint</Application>
  <PresentationFormat>Widescreen</PresentationFormat>
  <Paragraphs>50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Gill Sans MT</vt:lpstr>
      <vt:lpstr>Impact</vt:lpstr>
      <vt:lpstr>Menlo</vt:lpstr>
      <vt:lpstr>Arial</vt:lpstr>
      <vt:lpstr>Badge</vt:lpstr>
      <vt:lpstr>git</vt:lpstr>
      <vt:lpstr>Git cli</vt:lpstr>
      <vt:lpstr>Why command line?</vt:lpstr>
      <vt:lpstr>Common commands</vt:lpstr>
      <vt:lpstr>Git – this week</vt:lpstr>
      <vt:lpstr>the concepts</vt:lpstr>
      <vt:lpstr>Basic concepts</vt:lpstr>
      <vt:lpstr>Snapshot – pointer tree to files</vt:lpstr>
      <vt:lpstr>COMMIT – Pointer to snapshot</vt:lpstr>
      <vt:lpstr>Branch – pointer to commit</vt:lpstr>
      <vt:lpstr>Branch – pointer to commit</vt:lpstr>
      <vt:lpstr>BRANCH – pointer to commit</vt:lpstr>
      <vt:lpstr>Branch – the split road</vt:lpstr>
      <vt:lpstr>Lets play!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Microsoft Office User</dc:creator>
  <cp:lastModifiedBy>Microsoft Office User</cp:lastModifiedBy>
  <cp:revision>12</cp:revision>
  <dcterms:created xsi:type="dcterms:W3CDTF">2016-09-15T05:40:52Z</dcterms:created>
  <dcterms:modified xsi:type="dcterms:W3CDTF">2016-09-15T16:03:11Z</dcterms:modified>
</cp:coreProperties>
</file>