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57" r:id="rId4"/>
    <p:sldId id="269" r:id="rId5"/>
    <p:sldId id="268" r:id="rId6"/>
    <p:sldId id="258" r:id="rId7"/>
    <p:sldId id="262" r:id="rId8"/>
    <p:sldId id="260" r:id="rId9"/>
    <p:sldId id="261" r:id="rId10"/>
    <p:sldId id="263" r:id="rId11"/>
    <p:sldId id="270" r:id="rId12"/>
    <p:sldId id="271" r:id="rId13"/>
    <p:sldId id="259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47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6775E-4743-1944-831A-A69A1C2346E2}" type="datetimeFigureOut">
              <a:rPr lang="en-US" smtClean="0"/>
              <a:t>9/15/16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C6B4E5-8CCC-BB4F-A6BE-2515E47F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7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About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itself only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 Takeaway 1: Basic operations of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CLI</a:t>
            </a:r>
          </a:p>
          <a:p>
            <a:r>
              <a:rPr lang="en-US" baseline="0" dirty="0" smtClean="0"/>
              <a:t>- Takeaway 2: Basic concepts of </a:t>
            </a:r>
            <a:r>
              <a:rPr lang="en-US" baseline="0" dirty="0" err="1" smtClean="0"/>
              <a:t>Git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B4E5-8CCC-BB4F-A6BE-2515E47FE7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67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pswai/learn-git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swai/learn-git" TargetMode="External"/><Relationship Id="rId4" Type="http://schemas.openxmlformats.org/officeDocument/2006/relationships/hyperlink" Target="https://services.github.com/kit/downloads/github-git-cheat-sheet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scm.com/book/en/v2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Nothing else but </a:t>
            </a:r>
            <a:r>
              <a:rPr lang="en-US" dirty="0" err="1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43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– pointer to commit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56564" y="6581001"/>
            <a:ext cx="4917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https://</a:t>
            </a:r>
            <a:r>
              <a:rPr lang="en-US" sz="1200" dirty="0" err="1"/>
              <a:t>git-scm.com</a:t>
            </a:r>
            <a:r>
              <a:rPr lang="en-US" sz="1200" dirty="0"/>
              <a:t>/book/</a:t>
            </a:r>
            <a:r>
              <a:rPr lang="en-US" sz="1200" dirty="0" err="1"/>
              <a:t>en</a:t>
            </a:r>
            <a:r>
              <a:rPr lang="en-US" sz="1200" dirty="0"/>
              <a:t>/v1/</a:t>
            </a:r>
            <a:r>
              <a:rPr lang="en-US" sz="1200" dirty="0" err="1"/>
              <a:t>Git</a:t>
            </a:r>
            <a:r>
              <a:rPr lang="en-US" sz="1200" dirty="0"/>
              <a:t>-Branching-What-a-Branch-Is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4725" y="2667000"/>
            <a:ext cx="5651500" cy="2832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04876" y="2086092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git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branch testing master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5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– pointer to commit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8135"/>
          <a:stretch/>
        </p:blipFill>
        <p:spPr>
          <a:xfrm>
            <a:off x="2835840" y="2666005"/>
            <a:ext cx="7009998" cy="28916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05240" y="1623929"/>
            <a:ext cx="3671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Menlo" charset="0"/>
                <a:ea typeface="Menlo" charset="0"/>
                <a:cs typeface="Menlo" charset="0"/>
              </a:rPr>
              <a:t>git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checkout testing</a:t>
            </a:r>
          </a:p>
          <a:p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git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commit –m “go go go!”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56564" y="6581001"/>
            <a:ext cx="4917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https://</a:t>
            </a:r>
            <a:r>
              <a:rPr lang="en-US" sz="1200" dirty="0" err="1"/>
              <a:t>git-scm.com</a:t>
            </a:r>
            <a:r>
              <a:rPr lang="en-US" sz="1200" dirty="0"/>
              <a:t>/book/</a:t>
            </a:r>
            <a:r>
              <a:rPr lang="en-US" sz="1200" dirty="0" err="1"/>
              <a:t>en</a:t>
            </a:r>
            <a:r>
              <a:rPr lang="en-US" sz="1200" dirty="0"/>
              <a:t>/v1/</a:t>
            </a:r>
            <a:r>
              <a:rPr lang="en-US" sz="1200" dirty="0" err="1"/>
              <a:t>Git</a:t>
            </a:r>
            <a:r>
              <a:rPr lang="en-US" sz="1200" dirty="0"/>
              <a:t>-Branching-What-a-Branch-Is</a:t>
            </a:r>
          </a:p>
        </p:txBody>
      </p:sp>
    </p:spTree>
    <p:extLst>
      <p:ext uri="{BB962C8B-B14F-4D97-AF65-F5344CB8AC3E}">
        <p14:creationId xmlns:p14="http://schemas.microsoft.com/office/powerpoint/2010/main" val="2034580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– the split road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981"/>
          <a:stretch/>
        </p:blipFill>
        <p:spPr>
          <a:xfrm>
            <a:off x="3211684" y="2636320"/>
            <a:ext cx="6258309" cy="37781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05239" y="1609087"/>
            <a:ext cx="3531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git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checkout master</a:t>
            </a:r>
            <a:br>
              <a:rPr lang="en-US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git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commit –m “Goodbye!”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56564" y="6581001"/>
            <a:ext cx="4917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https://</a:t>
            </a:r>
            <a:r>
              <a:rPr lang="en-US" sz="1200" dirty="0" err="1"/>
              <a:t>git-scm.com</a:t>
            </a:r>
            <a:r>
              <a:rPr lang="en-US" sz="1200" dirty="0"/>
              <a:t>/book/</a:t>
            </a:r>
            <a:r>
              <a:rPr lang="en-US" sz="1200" dirty="0" err="1"/>
              <a:t>en</a:t>
            </a:r>
            <a:r>
              <a:rPr lang="en-US" sz="1200" dirty="0"/>
              <a:t>/v1/</a:t>
            </a:r>
            <a:r>
              <a:rPr lang="en-US" sz="1200" dirty="0" err="1"/>
              <a:t>Git</a:t>
            </a:r>
            <a:r>
              <a:rPr lang="en-US" sz="1200" dirty="0"/>
              <a:t>-Branching-What-a-Branch-Is</a:t>
            </a:r>
          </a:p>
        </p:txBody>
      </p:sp>
    </p:spTree>
    <p:extLst>
      <p:ext uri="{BB962C8B-B14F-4D97-AF65-F5344CB8AC3E}">
        <p14:creationId xmlns:p14="http://schemas.microsoft.com/office/powerpoint/2010/main" val="364513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play!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456738" cy="95113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pswai</a:t>
            </a:r>
            <a:r>
              <a:rPr lang="en-US" dirty="0">
                <a:hlinkClick r:id="rId2"/>
              </a:rPr>
              <a:t>/learn-</a:t>
            </a:r>
            <a:r>
              <a:rPr lang="en-US" dirty="0" err="1">
                <a:hlinkClick r:id="rId2"/>
              </a:rPr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77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 </a:t>
            </a:r>
            <a:r>
              <a:rPr lang="en-US" dirty="0" err="1" smtClean="0"/>
              <a:t>Git</a:t>
            </a:r>
            <a:r>
              <a:rPr lang="en-US" dirty="0" smtClean="0"/>
              <a:t> (Book) </a:t>
            </a:r>
            <a:r>
              <a:rPr lang="en-US" dirty="0"/>
              <a:t>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git-scm.com/book/en/v2</a:t>
            </a:r>
            <a:endParaRPr lang="en-US" dirty="0" smtClean="0"/>
          </a:p>
          <a:p>
            <a:r>
              <a:rPr lang="en-US" dirty="0"/>
              <a:t>The small game -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github.com/pswai/learn-git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cheatsheet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services.github.com/kit/downloads/github-git-cheat-sheet.pdf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77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5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cli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 “nothing else but </a:t>
            </a:r>
            <a:r>
              <a:rPr lang="en-US" dirty="0" err="1" smtClean="0"/>
              <a:t>git</a:t>
            </a:r>
            <a:r>
              <a:rPr lang="en-US" dirty="0" smtClean="0"/>
              <a:t>”?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60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command line?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powerful interface for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The interface with most help (Stack Overflow,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Most GUI are misleading</a:t>
            </a:r>
          </a:p>
          <a:p>
            <a:pPr lvl="1"/>
            <a:r>
              <a:rPr lang="en-US" dirty="0" smtClean="0"/>
              <a:t>Attempt to use CVCS terminology (CVCS: Centralized Version Control System)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75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add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checkout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branch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log</a:t>
            </a:r>
          </a:p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merge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git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pull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git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push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06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concepts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Behind the scenes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72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takes snapshots of the entire repository (folder)</a:t>
            </a:r>
          </a:p>
          <a:p>
            <a:r>
              <a:rPr lang="en-US" dirty="0" smtClean="0"/>
              <a:t>Each snapshot is a tree of pointers to tracked files</a:t>
            </a:r>
          </a:p>
          <a:p>
            <a:r>
              <a:rPr lang="en-US" dirty="0" smtClean="0"/>
              <a:t>Each commit contains a pointer to a snapshot</a:t>
            </a:r>
          </a:p>
          <a:p>
            <a:r>
              <a:rPr lang="en-US" dirty="0" smtClean="0"/>
              <a:t>Each branch is a pointer to a commit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30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– pointer tree to files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8311" y="2286000"/>
            <a:ext cx="5364328" cy="3594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84075" y="6581001"/>
            <a:ext cx="4480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https://</a:t>
            </a:r>
            <a:r>
              <a:rPr lang="en-US" sz="1200" dirty="0" err="1"/>
              <a:t>git-scm.com</a:t>
            </a:r>
            <a:r>
              <a:rPr lang="en-US" sz="1200" dirty="0"/>
              <a:t>/book/</a:t>
            </a:r>
            <a:r>
              <a:rPr lang="en-US" sz="1200" dirty="0" err="1"/>
              <a:t>en</a:t>
            </a:r>
            <a:r>
              <a:rPr lang="en-US" sz="1200" dirty="0"/>
              <a:t>/v1/</a:t>
            </a:r>
            <a:r>
              <a:rPr lang="en-US" sz="1200" dirty="0" err="1"/>
              <a:t>Git</a:t>
            </a:r>
            <a:r>
              <a:rPr lang="en-US" sz="1200" dirty="0"/>
              <a:t>-Internals-</a:t>
            </a:r>
            <a:r>
              <a:rPr lang="en-US" sz="1200" dirty="0" err="1"/>
              <a:t>Git</a:t>
            </a:r>
            <a:r>
              <a:rPr lang="en-US" sz="1200" dirty="0"/>
              <a:t>-Objects</a:t>
            </a:r>
          </a:p>
        </p:txBody>
      </p:sp>
    </p:spTree>
    <p:extLst>
      <p:ext uri="{BB962C8B-B14F-4D97-AF65-F5344CB8AC3E}">
        <p14:creationId xmlns:p14="http://schemas.microsoft.com/office/powerpoint/2010/main" val="64738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– Pointer to snapshot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5475" y="2667000"/>
            <a:ext cx="6350000" cy="2832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56564" y="6581001"/>
            <a:ext cx="4917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https://</a:t>
            </a:r>
            <a:r>
              <a:rPr lang="en-US" sz="1200" dirty="0" err="1"/>
              <a:t>git-scm.com</a:t>
            </a:r>
            <a:r>
              <a:rPr lang="en-US" sz="1200" dirty="0"/>
              <a:t>/book/</a:t>
            </a:r>
            <a:r>
              <a:rPr lang="en-US" sz="1200" dirty="0" err="1"/>
              <a:t>en</a:t>
            </a:r>
            <a:r>
              <a:rPr lang="en-US" sz="1200" dirty="0"/>
              <a:t>/v1/</a:t>
            </a:r>
            <a:r>
              <a:rPr lang="en-US" sz="1200" dirty="0" err="1"/>
              <a:t>Git</a:t>
            </a:r>
            <a:r>
              <a:rPr lang="en-US" sz="1200" dirty="0"/>
              <a:t>-Branching-What-a-Branch-Is</a:t>
            </a:r>
          </a:p>
        </p:txBody>
      </p:sp>
    </p:spTree>
    <p:extLst>
      <p:ext uri="{BB962C8B-B14F-4D97-AF65-F5344CB8AC3E}">
        <p14:creationId xmlns:p14="http://schemas.microsoft.com/office/powerpoint/2010/main" val="102326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– pointer to commit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5475" y="2489200"/>
            <a:ext cx="6350000" cy="3187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56564" y="6581001"/>
            <a:ext cx="4917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https://</a:t>
            </a:r>
            <a:r>
              <a:rPr lang="en-US" sz="1200" dirty="0" err="1"/>
              <a:t>git-scm.com</a:t>
            </a:r>
            <a:r>
              <a:rPr lang="en-US" sz="1200" dirty="0"/>
              <a:t>/book/</a:t>
            </a:r>
            <a:r>
              <a:rPr lang="en-US" sz="1200" dirty="0" err="1"/>
              <a:t>en</a:t>
            </a:r>
            <a:r>
              <a:rPr lang="en-US" sz="1200" dirty="0"/>
              <a:t>/v1/</a:t>
            </a:r>
            <a:r>
              <a:rPr lang="en-US" sz="1200" dirty="0" err="1"/>
              <a:t>Git</a:t>
            </a:r>
            <a:r>
              <a:rPr lang="en-US" sz="1200" dirty="0"/>
              <a:t>-Branching-What-a-Branch-Is</a:t>
            </a:r>
          </a:p>
        </p:txBody>
      </p:sp>
    </p:spTree>
    <p:extLst>
      <p:ext uri="{BB962C8B-B14F-4D97-AF65-F5344CB8AC3E}">
        <p14:creationId xmlns:p14="http://schemas.microsoft.com/office/powerpoint/2010/main" val="127968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184</TotalTime>
  <Words>249</Words>
  <Application>Microsoft Macintosh PowerPoint</Application>
  <PresentationFormat>Widescreen</PresentationFormat>
  <Paragraphs>53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Gill Sans MT</vt:lpstr>
      <vt:lpstr>Impact</vt:lpstr>
      <vt:lpstr>Menlo</vt:lpstr>
      <vt:lpstr>Badge</vt:lpstr>
      <vt:lpstr>git</vt:lpstr>
      <vt:lpstr>Git cli</vt:lpstr>
      <vt:lpstr>Why command line?</vt:lpstr>
      <vt:lpstr>Common commands</vt:lpstr>
      <vt:lpstr>the concepts</vt:lpstr>
      <vt:lpstr>Basic concepts</vt:lpstr>
      <vt:lpstr>Snapshot – pointer tree to files</vt:lpstr>
      <vt:lpstr>COMMIT – Pointer to snapshot</vt:lpstr>
      <vt:lpstr>Branch – pointer to commit</vt:lpstr>
      <vt:lpstr>Branch – pointer to commit</vt:lpstr>
      <vt:lpstr>BRANCH – pointer to commit</vt:lpstr>
      <vt:lpstr>Branch – the split road</vt:lpstr>
      <vt:lpstr>Lets play!</vt:lpstr>
      <vt:lpstr>Resources</vt:lpstr>
      <vt:lpstr>QUESTIONs?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Microsoft Office User</dc:creator>
  <cp:lastModifiedBy>Microsoft Office User</cp:lastModifiedBy>
  <cp:revision>16</cp:revision>
  <dcterms:created xsi:type="dcterms:W3CDTF">2016-09-15T05:40:52Z</dcterms:created>
  <dcterms:modified xsi:type="dcterms:W3CDTF">2016-09-16T00:51:14Z</dcterms:modified>
</cp:coreProperties>
</file>