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6213"/>
    <a:srgbClr val="B452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0BC4D-0096-492E-99C0-7BD5D586B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F29006-3655-4470-854D-4184A1D1A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35B77-089C-4EC4-8F46-C16C0F61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61B4-B0E2-4ABA-A4E9-98D573525E0C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23A06D-0F0C-49E9-875C-2C9B7707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6ACC31-AEEE-48C1-A1A4-D5E33418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4CAE-6728-421D-8E09-0AB15929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12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9A43D-B1B6-4651-8FE8-5094E288B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C16902-787A-4927-BCAB-6A4DAC710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483AB-13B5-4BBD-A3B3-FFDEF603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61B4-B0E2-4ABA-A4E9-98D573525E0C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7D71A-0526-41CA-8837-69EF02395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F0BDC-43AB-4D5B-96EF-3C50555A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4CAE-6728-421D-8E09-0AB15929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37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C0FAD5-A10B-4FB7-9593-A429AD829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0B5B02-A6CE-43CE-808C-B77E30D8F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600E5-70E3-457A-989C-8C1A3950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61B4-B0E2-4ABA-A4E9-98D573525E0C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6A9A39-308D-4678-A953-AD3286F9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22EA4-76F6-47D3-A762-F955A2EE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4CAE-6728-421D-8E09-0AB15929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77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825CB-F82D-4B1F-B2B8-F2E00365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213ED4-89E0-463C-ADC3-538251B0C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B65912-B1A2-45FB-BE10-24BAFEC1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61B4-B0E2-4ABA-A4E9-98D573525E0C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8D9EB4-4DF9-4055-B9A6-4FAC55B6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A53EE-8AA8-4B1C-A2BB-7A052630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4CAE-6728-421D-8E09-0AB15929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99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DD093-937C-4B1B-86E6-AC5C1A74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CDBC2C-4911-4202-8658-E9199C136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9E6070-4FC6-4740-B182-59226F85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61B4-B0E2-4ABA-A4E9-98D573525E0C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AAD54-60D8-49EA-BD83-A06D4D0B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109339-6D43-4B66-9282-B764E7A1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4CAE-6728-421D-8E09-0AB15929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11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1F373-B710-41A4-966F-56769A72E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0E72C-CD56-4565-9C87-A96F7D9F8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1B6F03-F96C-4950-A91E-90FD69E2B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9C48AA-EB88-42F2-AEF4-40991F621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61B4-B0E2-4ABA-A4E9-98D573525E0C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52848A-4475-49B3-892A-142700C4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54F440-6C6F-4D10-8FE8-797471DD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4CAE-6728-421D-8E09-0AB15929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24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93FDB-5860-4E6C-9A3C-3CFBB1962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6217A6-B060-405E-B0EC-8D350BC6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1B4317-D04E-4818-9615-C07CA2017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6286BF-6B0A-442D-BCF5-25B2CF0B8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C73E5D-AD09-4202-BF68-883DCA386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F247A9-C2B4-4C01-AAE3-8EF869E5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61B4-B0E2-4ABA-A4E9-98D573525E0C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AC9D90-3B31-455A-B211-54CC8BA42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BCA331-DCFE-46E2-9166-2AF19762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4CAE-6728-421D-8E09-0AB15929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46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E9CBB-4159-45B7-BC4E-EF942A9C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FC5FA1-4DCE-49FC-9258-DF10D980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61B4-B0E2-4ABA-A4E9-98D573525E0C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B03236-C8C1-451C-A412-33AAB5712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F905DA-8C85-401A-8C57-A7D4DCD1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4CAE-6728-421D-8E09-0AB15929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04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36EB1D-6E99-48A0-8588-2541B919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61B4-B0E2-4ABA-A4E9-98D573525E0C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05E00F-DE43-480A-9A4E-A1CE6977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7853C-82AA-438C-81E0-76296872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4CAE-6728-421D-8E09-0AB15929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90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A2520-B4A1-4C06-AA84-29CBAF6F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F9E50-8F21-4C8C-A2B9-D1909D393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60ADE0-CD69-47D8-AF0B-DF2EE7D75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7F852-2BC8-43BE-BDDA-2DC90FC9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61B4-B0E2-4ABA-A4E9-98D573525E0C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2208AC-F01D-45E7-9406-7A74CD82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33A144-411C-40FF-8101-9D7BA708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4CAE-6728-421D-8E09-0AB15929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04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73D3B-A714-4570-8195-CEA2ED9F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2F22A4-C877-48F5-B7B4-C949910BD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ECF0B4-4E4E-480D-A047-4457D252C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A37912-00A1-4A4E-994F-F7842F26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61B4-B0E2-4ABA-A4E9-98D573525E0C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B0DE38-2495-4D3C-9DC0-2719BA74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F516F-D612-480B-B386-C89AA63C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4CAE-6728-421D-8E09-0AB15929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25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D7E30E-2C86-4EC7-A4E4-059B395C2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458B8B-923C-44CE-98B1-C912DC13D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9A2290-AA2A-4409-AF4D-B08D08F22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661B4-B0E2-4ABA-A4E9-98D573525E0C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0C3DA-3E76-4533-B7DA-4B08F2A9D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7CBAB3-2F90-43F3-AE78-0BBF25F48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94CAE-6728-421D-8E09-0AB15929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15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하늘, 실외, 예배공간, 건물이(가) 표시된 사진&#10;&#10;자동 생성된 설명">
            <a:extLst>
              <a:ext uri="{FF2B5EF4-FFF2-40B4-BE49-F238E27FC236}">
                <a16:creationId xmlns:a16="http://schemas.microsoft.com/office/drawing/2014/main" id="{AF1E6118-0BFC-4264-9D66-96902A467D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" r="622"/>
          <a:stretch/>
        </p:blipFill>
        <p:spPr>
          <a:xfrm>
            <a:off x="4229098" y="-1"/>
            <a:ext cx="7962901" cy="68613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564450-85C9-44D4-A556-7567B30E327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0"/>
            <a:ext cx="79629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CC626FE-B742-4016-8990-77E856A02C44}"/>
              </a:ext>
            </a:extLst>
          </p:cNvPr>
          <p:cNvSpPr/>
          <p:nvPr/>
        </p:nvSpPr>
        <p:spPr>
          <a:xfrm>
            <a:off x="0" y="-1"/>
            <a:ext cx="422909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FEBD7-EB3E-4EC9-8693-D1FFAEF8D915}"/>
              </a:ext>
            </a:extLst>
          </p:cNvPr>
          <p:cNvSpPr txBox="1"/>
          <p:nvPr/>
        </p:nvSpPr>
        <p:spPr>
          <a:xfrm>
            <a:off x="523873" y="1874727"/>
            <a:ext cx="3181350" cy="310854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덕수궁</a:t>
            </a:r>
            <a:endParaRPr lang="en-US" altLang="ko-KR" sz="5400" b="1" dirty="0">
              <a:solidFill>
                <a:schemeClr val="bg1"/>
              </a:solidFill>
            </a:endParaRPr>
          </a:p>
          <a:p>
            <a:pPr algn="ctr"/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 err="1">
                <a:solidFill>
                  <a:schemeClr val="bg1"/>
                </a:solidFill>
              </a:rPr>
              <a:t>즉조당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왕의 집무공간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endParaRPr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박성우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45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52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건물이(가) 표시된 사진&#10;&#10;자동 생성된 설명">
            <a:extLst>
              <a:ext uri="{FF2B5EF4-FFF2-40B4-BE49-F238E27FC236}">
                <a16:creationId xmlns:a16="http://schemas.microsoft.com/office/drawing/2014/main" id="{772B7AFF-E12D-4EF1-BBC0-F5CB4E3F1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567" y="476257"/>
            <a:ext cx="4309034" cy="5819754"/>
          </a:xfrm>
          <a:prstGeom prst="rect">
            <a:avLst/>
          </a:prstGeom>
        </p:spPr>
      </p:pic>
      <p:pic>
        <p:nvPicPr>
          <p:cNvPr id="5" name="그림 4" descr="텍스트, 건물, 창문이(가) 표시된 사진&#10;&#10;자동 생성된 설명">
            <a:extLst>
              <a:ext uri="{FF2B5EF4-FFF2-40B4-BE49-F238E27FC236}">
                <a16:creationId xmlns:a16="http://schemas.microsoft.com/office/drawing/2014/main" id="{0D72C177-2897-4808-92F6-7CFB600398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" t="2557" r="1979" b="2541"/>
          <a:stretch/>
        </p:blipFill>
        <p:spPr>
          <a:xfrm>
            <a:off x="0" y="476257"/>
            <a:ext cx="4686300" cy="58197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014F95-94AD-4800-AD11-E610EA358F23}"/>
              </a:ext>
            </a:extLst>
          </p:cNvPr>
          <p:cNvSpPr txBox="1"/>
          <p:nvPr/>
        </p:nvSpPr>
        <p:spPr>
          <a:xfrm>
            <a:off x="9196387" y="1782574"/>
            <a:ext cx="2790827" cy="41549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</a:rPr>
              <a:t>이전 덕수궁 내부</a:t>
            </a:r>
            <a:endParaRPr lang="en-US" altLang="ko-KR" sz="6600" dirty="0">
              <a:solidFill>
                <a:schemeClr val="bg1"/>
              </a:solidFill>
            </a:endParaRPr>
          </a:p>
          <a:p>
            <a:pPr algn="ctr"/>
            <a:endParaRPr lang="en-US" altLang="ko-KR" sz="6600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C6359E2-67DF-4B5B-87CD-F613A30314F4}"/>
              </a:ext>
            </a:extLst>
          </p:cNvPr>
          <p:cNvCxnSpPr/>
          <p:nvPr/>
        </p:nvCxnSpPr>
        <p:spPr>
          <a:xfrm>
            <a:off x="0" y="371475"/>
            <a:ext cx="12192000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C02D514-57B4-494E-B60B-BE0F520E4B80}"/>
              </a:ext>
            </a:extLst>
          </p:cNvPr>
          <p:cNvCxnSpPr/>
          <p:nvPr/>
        </p:nvCxnSpPr>
        <p:spPr>
          <a:xfrm>
            <a:off x="0" y="6448425"/>
            <a:ext cx="12192000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51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C9AA02C-1957-4745-8F13-1F0FC7F47017}"/>
              </a:ext>
            </a:extLst>
          </p:cNvPr>
          <p:cNvCxnSpPr/>
          <p:nvPr/>
        </p:nvCxnSpPr>
        <p:spPr>
          <a:xfrm>
            <a:off x="0" y="371475"/>
            <a:ext cx="12192000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09A344-9CC8-4E97-B9B4-5CFCCCE3F467}"/>
              </a:ext>
            </a:extLst>
          </p:cNvPr>
          <p:cNvCxnSpPr/>
          <p:nvPr/>
        </p:nvCxnSpPr>
        <p:spPr>
          <a:xfrm>
            <a:off x="0" y="6448425"/>
            <a:ext cx="12192000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2C16ADD-BDBD-4CAF-B356-018D71123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011" y="1081088"/>
            <a:ext cx="5867400" cy="46577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911DBBE-3DE2-46D6-A32C-8848646EC40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1081083"/>
            <a:ext cx="5408136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5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바닥, 실내, 벽이(가) 표시된 사진&#10;&#10;자동 생성된 설명">
            <a:extLst>
              <a:ext uri="{FF2B5EF4-FFF2-40B4-BE49-F238E27FC236}">
                <a16:creationId xmlns:a16="http://schemas.microsoft.com/office/drawing/2014/main" id="{ED654190-D8CC-4E02-8B64-7B59E8176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6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C6359E2-67DF-4B5B-87CD-F613A30314F4}"/>
              </a:ext>
            </a:extLst>
          </p:cNvPr>
          <p:cNvCxnSpPr/>
          <p:nvPr/>
        </p:nvCxnSpPr>
        <p:spPr>
          <a:xfrm>
            <a:off x="0" y="371475"/>
            <a:ext cx="12192000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C02D514-57B4-494E-B60B-BE0F520E4B80}"/>
              </a:ext>
            </a:extLst>
          </p:cNvPr>
          <p:cNvCxnSpPr/>
          <p:nvPr/>
        </p:nvCxnSpPr>
        <p:spPr>
          <a:xfrm>
            <a:off x="0" y="6448425"/>
            <a:ext cx="12192000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그림 8" descr="실내, 바닥, 방, 생활이(가) 표시된 사진&#10;&#10;자동 생성된 설명">
            <a:extLst>
              <a:ext uri="{FF2B5EF4-FFF2-40B4-BE49-F238E27FC236}">
                <a16:creationId xmlns:a16="http://schemas.microsoft.com/office/drawing/2014/main" id="{1CB40C64-F0DC-4BF9-93AF-086D74750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3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바닥, 실내, 방, 벽이(가) 표시된 사진&#10;&#10;자동 생성된 설명">
            <a:extLst>
              <a:ext uri="{FF2B5EF4-FFF2-40B4-BE49-F238E27FC236}">
                <a16:creationId xmlns:a16="http://schemas.microsoft.com/office/drawing/2014/main" id="{6BE64014-AB0D-4E91-9897-65A51C9A6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68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바닥, 실내, 창문, 방이(가) 표시된 사진&#10;&#10;자동 생성된 설명">
            <a:extLst>
              <a:ext uri="{FF2B5EF4-FFF2-40B4-BE49-F238E27FC236}">
                <a16:creationId xmlns:a16="http://schemas.microsoft.com/office/drawing/2014/main" id="{31B55915-9E7B-4659-A2D3-A2A597447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90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나무, 실외, 하늘, 예배공간이(가) 표시된 사진&#10;&#10;자동 생성된 설명">
            <a:extLst>
              <a:ext uri="{FF2B5EF4-FFF2-40B4-BE49-F238E27FC236}">
                <a16:creationId xmlns:a16="http://schemas.microsoft.com/office/drawing/2014/main" id="{C1DE05A7-105A-4125-A09F-8535EF44E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5225394-80DF-475E-BD05-C44BFB20E9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B45210">
                  <a:alpha val="67000"/>
                </a:srgbClr>
              </a:gs>
              <a:gs pos="60000">
                <a:srgbClr val="D76213">
                  <a:alpha val="48000"/>
                </a:srgbClr>
              </a:gs>
              <a:gs pos="100000">
                <a:schemeClr val="bg1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E6063-DD01-47E4-9381-37F9E5A21104}"/>
              </a:ext>
            </a:extLst>
          </p:cNvPr>
          <p:cNvSpPr txBox="1"/>
          <p:nvPr/>
        </p:nvSpPr>
        <p:spPr>
          <a:xfrm>
            <a:off x="3452812" y="2875002"/>
            <a:ext cx="5286375" cy="1107996"/>
          </a:xfrm>
          <a:prstGeom prst="rect">
            <a:avLst/>
          </a:prstGeom>
          <a:noFill/>
          <a:ln w="635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accent2"/>
                </a:solidFill>
              </a:rPr>
              <a:t>감사합니다</a:t>
            </a:r>
            <a:r>
              <a:rPr lang="en-US" altLang="ko-KR" sz="6600" b="1" dirty="0">
                <a:solidFill>
                  <a:schemeClr val="accent2"/>
                </a:solidFill>
              </a:rPr>
              <a:t>.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725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12</Words>
  <Application>Microsoft Office PowerPoint</Application>
  <PresentationFormat>와이드스크린</PresentationFormat>
  <Paragraphs>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Kirk Glenn</dc:creator>
  <cp:lastModifiedBy>Kirk Glenn</cp:lastModifiedBy>
  <cp:revision>11</cp:revision>
  <dcterms:created xsi:type="dcterms:W3CDTF">2020-12-21T01:31:25Z</dcterms:created>
  <dcterms:modified xsi:type="dcterms:W3CDTF">2020-12-22T00:17:40Z</dcterms:modified>
</cp:coreProperties>
</file>