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8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6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2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AF9B-CC00-4BB6-95F8-93B21E6E18AB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CB39-56B6-4414-9CA9-3B0F3DBF0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0501F-62AA-4EC6-9C9E-93668E1DD1CC}"/>
              </a:ext>
            </a:extLst>
          </p:cNvPr>
          <p:cNvSpPr txBox="1"/>
          <p:nvPr/>
        </p:nvSpPr>
        <p:spPr>
          <a:xfrm>
            <a:off x="581152" y="113771"/>
            <a:ext cx="569569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/>
              <a:t>SUBG</a:t>
            </a:r>
            <a:endParaRPr lang="ko-KR" altLang="en-US" sz="4000" b="1" dirty="0"/>
          </a:p>
          <a:p>
            <a:endParaRPr lang="en-US" altLang="ko-KR" sz="1100" dirty="0"/>
          </a:p>
          <a:p>
            <a:r>
              <a:rPr lang="en-US" altLang="ko-KR" sz="1100" dirty="0"/>
              <a:t>*</a:t>
            </a:r>
            <a:r>
              <a:rPr lang="ko-KR" altLang="en-US" sz="1100" b="1" dirty="0"/>
              <a:t>게임가능인원</a:t>
            </a:r>
            <a:r>
              <a:rPr lang="en-US" altLang="ko-KR" sz="1100" dirty="0"/>
              <a:t>: 4</a:t>
            </a:r>
            <a:r>
              <a:rPr lang="ko-KR" altLang="en-US" sz="1100" dirty="0"/>
              <a:t>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*</a:t>
            </a:r>
            <a:r>
              <a:rPr lang="ko-KR" altLang="en-US" sz="1400" b="1" dirty="0"/>
              <a:t>목표</a:t>
            </a:r>
          </a:p>
          <a:p>
            <a:r>
              <a:rPr lang="ko-KR" altLang="en-US" sz="1100" dirty="0"/>
              <a:t>-모든 달팽이들을 밀어내서 최후의 달팽이가 되면 승리.</a:t>
            </a:r>
          </a:p>
          <a:p>
            <a:endParaRPr lang="ko-KR" altLang="en-US" sz="1100" dirty="0"/>
          </a:p>
          <a:p>
            <a:r>
              <a:rPr lang="ko-KR" altLang="en-US" sz="1100" dirty="0"/>
              <a:t>*공격 카드내용</a:t>
            </a:r>
          </a:p>
          <a:p>
            <a:r>
              <a:rPr lang="ko-KR" altLang="en-US" sz="1100" dirty="0"/>
              <a:t>- 카드에는 숫자 두개가 있다.</a:t>
            </a:r>
          </a:p>
          <a:p>
            <a:endParaRPr lang="ko-KR" altLang="en-US" sz="1100" dirty="0"/>
          </a:p>
          <a:p>
            <a:r>
              <a:rPr lang="ko-KR" altLang="en-US" sz="1100" dirty="0"/>
              <a:t>1)상대방과의 공격 가능 거리(이하 사거리) &lt;왼쪽 위&gt;</a:t>
            </a:r>
          </a:p>
          <a:p>
            <a:r>
              <a:rPr lang="ko-KR" altLang="en-US" sz="1100" dirty="0"/>
              <a:t>2)밀쳐 낼 수 있는 거리 (이하 파워)  &lt;오른쪽 아래, </a:t>
            </a:r>
            <a:r>
              <a:rPr lang="ko-KR" altLang="en-US" sz="1100" dirty="0" err="1"/>
              <a:t>형광색</a:t>
            </a:r>
            <a:r>
              <a:rPr lang="ko-KR" altLang="en-US" sz="1100" dirty="0"/>
              <a:t>&gt;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A3710-8AA0-47CB-97F0-61A48B70E427}"/>
              </a:ext>
            </a:extLst>
          </p:cNvPr>
          <p:cNvSpPr txBox="1"/>
          <p:nvPr/>
        </p:nvSpPr>
        <p:spPr>
          <a:xfrm>
            <a:off x="581152" y="2744146"/>
            <a:ext cx="5695696" cy="721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* </a:t>
            </a:r>
            <a:r>
              <a:rPr lang="ko-KR" altLang="en-US" sz="1400" b="1" dirty="0"/>
              <a:t>게임 준비</a:t>
            </a:r>
          </a:p>
          <a:p>
            <a:r>
              <a:rPr lang="ko-KR" altLang="en-US" sz="1100" dirty="0"/>
              <a:t>1) </a:t>
            </a:r>
            <a:r>
              <a:rPr lang="ko-KR" altLang="en-US" sz="1100" dirty="0" err="1"/>
              <a:t>게임판</a:t>
            </a:r>
            <a:r>
              <a:rPr lang="ko-KR" altLang="en-US" sz="1100" dirty="0"/>
              <a:t> 스타팅 포인트에(이하 대기소) 각자의 달팽이를 배치하고 원하는 위치에 각자 보급물품을 설치한다. </a:t>
            </a:r>
          </a:p>
          <a:p>
            <a:r>
              <a:rPr lang="ko-KR" altLang="en-US" sz="1100" dirty="0"/>
              <a:t>(단, 보급 물품은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빨간 테두리 선으로 표시된 </a:t>
            </a:r>
            <a:r>
              <a:rPr lang="ko-KR" altLang="en-US" sz="1100" dirty="0" err="1"/>
              <a:t>보급존</a:t>
            </a:r>
            <a:r>
              <a:rPr lang="ko-KR" altLang="en-US" sz="1100" dirty="0"/>
              <a:t> 안에만 둘 수 있다.)</a:t>
            </a:r>
          </a:p>
          <a:p>
            <a:endParaRPr lang="en-US" altLang="ko-KR" sz="1100" dirty="0"/>
          </a:p>
          <a:p>
            <a:r>
              <a:rPr lang="ko-KR" altLang="en-US" sz="1100" dirty="0"/>
              <a:t>2) 각자 카드 </a:t>
            </a:r>
            <a:r>
              <a:rPr lang="ko-KR" altLang="en-US" sz="1100" dirty="0" err="1"/>
              <a:t>세장과</a:t>
            </a:r>
            <a:r>
              <a:rPr lang="ko-KR" altLang="en-US" sz="1100" dirty="0"/>
              <a:t> 말 2개를 가지고 시작한다.</a:t>
            </a:r>
          </a:p>
          <a:p>
            <a:endParaRPr lang="ko-KR" altLang="en-US" sz="1100" dirty="0"/>
          </a:p>
          <a:p>
            <a:r>
              <a:rPr lang="ko-KR" altLang="en-US" sz="1100" dirty="0"/>
              <a:t>*</a:t>
            </a:r>
            <a:r>
              <a:rPr lang="ko-KR" altLang="en-US" sz="1400" b="1" dirty="0"/>
              <a:t>진행</a:t>
            </a:r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 첫번째 사람 기준 시계방향으로 </a:t>
            </a:r>
            <a:r>
              <a:rPr lang="ko-KR" altLang="en-US" sz="1100" dirty="0" err="1"/>
              <a:t>한턴씩</a:t>
            </a:r>
            <a:r>
              <a:rPr lang="ko-KR" altLang="en-US" sz="1100" dirty="0"/>
              <a:t> 진행한다.</a:t>
            </a:r>
          </a:p>
          <a:p>
            <a:r>
              <a:rPr lang="ko-KR" altLang="en-US" sz="1100" dirty="0"/>
              <a:t>		</a:t>
            </a:r>
            <a:endParaRPr lang="en-US" altLang="ko-KR" sz="1100" dirty="0"/>
          </a:p>
          <a:p>
            <a:r>
              <a:rPr lang="ko-KR" altLang="en-US" sz="1100" dirty="0"/>
              <a:t>1) 주사위를 던지고 나온 수 만큼 이동하거나 상대방을 당겨 온다.</a:t>
            </a:r>
          </a:p>
          <a:p>
            <a:r>
              <a:rPr lang="ko-KR" altLang="en-US" sz="1100" dirty="0"/>
              <a:t>	</a:t>
            </a:r>
            <a:endParaRPr lang="en-US" altLang="ko-KR" sz="1100" dirty="0"/>
          </a:p>
          <a:p>
            <a:r>
              <a:rPr lang="ko-KR" altLang="en-US" sz="1100" dirty="0"/>
              <a:t>2) 카드를 1장 사용하고 사용한 카드는 모아둔다.  </a:t>
            </a:r>
            <a:r>
              <a:rPr lang="en-US" altLang="ko-KR" sz="1100" dirty="0"/>
              <a:t>!!</a:t>
            </a:r>
            <a:r>
              <a:rPr lang="ko-KR" altLang="en-US" sz="1100" dirty="0"/>
              <a:t> 공격 카드는 한 턴에 한 장만 사용 가능</a:t>
            </a:r>
            <a:r>
              <a:rPr lang="en-US" altLang="ko-KR" sz="1100" dirty="0"/>
              <a:t>!!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 ( 사용은 상대방을 공격하거나, 버리는 행위를 뜻한다.)</a:t>
            </a:r>
          </a:p>
          <a:p>
            <a:r>
              <a:rPr lang="ko-KR" altLang="en-US" sz="1100" dirty="0"/>
              <a:t>	</a:t>
            </a:r>
            <a:endParaRPr lang="en-US" altLang="ko-KR" sz="1100" dirty="0"/>
          </a:p>
          <a:p>
            <a:r>
              <a:rPr lang="ko-KR" altLang="en-US" sz="1100" dirty="0"/>
              <a:t>3) 카드를 </a:t>
            </a:r>
            <a:r>
              <a:rPr lang="ko-KR" altLang="en-US" sz="1100" dirty="0" err="1"/>
              <a:t>덱에서</a:t>
            </a:r>
            <a:r>
              <a:rPr lang="ko-KR" altLang="en-US" sz="1100" dirty="0"/>
              <a:t> 한 장 가져온다. 만약에, </a:t>
            </a:r>
            <a:r>
              <a:rPr lang="ko-KR" altLang="en-US" sz="1100" dirty="0" err="1"/>
              <a:t>덱에</a:t>
            </a:r>
            <a:r>
              <a:rPr lang="ko-KR" altLang="en-US" sz="1100" dirty="0"/>
              <a:t> 카드가 없을 때 사용한 카드를 모아둔 곳에서 섞은 후 </a:t>
            </a:r>
            <a:r>
              <a:rPr lang="ko-KR" altLang="en-US" sz="1100" dirty="0" err="1"/>
              <a:t>한장</a:t>
            </a:r>
            <a:r>
              <a:rPr lang="ko-KR" altLang="en-US" sz="1100" dirty="0"/>
              <a:t> 가져 온다.</a:t>
            </a:r>
          </a:p>
          <a:p>
            <a:endParaRPr lang="ko-KR" altLang="en-US" sz="1100" dirty="0"/>
          </a:p>
          <a:p>
            <a:r>
              <a:rPr lang="ko-KR" altLang="en-US" sz="1100" dirty="0"/>
              <a:t>* </a:t>
            </a:r>
            <a:r>
              <a:rPr lang="ko-KR" altLang="en-US" sz="1400" b="1" dirty="0"/>
              <a:t>게임 규칙</a:t>
            </a:r>
          </a:p>
          <a:p>
            <a:r>
              <a:rPr lang="ko-KR" altLang="en-US" sz="1100" dirty="0"/>
              <a:t>- ＇</a:t>
            </a:r>
            <a:r>
              <a:rPr lang="ko-KR" altLang="en-US" sz="1100" dirty="0" err="1"/>
              <a:t>이동＇이나</a:t>
            </a:r>
            <a:r>
              <a:rPr lang="ko-KR" altLang="en-US" sz="1100" dirty="0"/>
              <a:t> ＇</a:t>
            </a:r>
            <a:r>
              <a:rPr lang="ko-KR" altLang="en-US" sz="1100" dirty="0" err="1"/>
              <a:t>당기기’는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맵의</a:t>
            </a:r>
            <a:r>
              <a:rPr lang="ko-KR" altLang="en-US" sz="1100" dirty="0"/>
              <a:t> 점 위에서만 할 수 있다.</a:t>
            </a:r>
          </a:p>
          <a:p>
            <a:endParaRPr lang="en-US" altLang="ko-KR" sz="1100" dirty="0"/>
          </a:p>
          <a:p>
            <a:r>
              <a:rPr lang="ko-KR" altLang="en-US" sz="1100" dirty="0"/>
              <a:t>- 공격은 상대방과 대각선에 위치해도 사용 가능하다. 공격을 당하면 그 방향으로 파워만큼 밀려난다.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(@</a:t>
            </a:r>
            <a:r>
              <a:rPr lang="ko-KR" altLang="en-US" sz="1100" dirty="0"/>
              <a:t>이동은 대각 불가능</a:t>
            </a:r>
            <a:r>
              <a:rPr lang="en-US" altLang="ko-KR" sz="1100" dirty="0"/>
              <a:t>, </a:t>
            </a:r>
            <a:r>
              <a:rPr lang="ko-KR" altLang="en-US" sz="1100" dirty="0"/>
              <a:t>공격은 대각 가능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상대와 같은 위치에 있을 때 원하는 방향으로 밀어낼 수 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보급은 상대방이 공격할 시 사용할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보급을 소유한 유저를 공격할 시 공격자는 공격 카드를 안보이게 내려놓고 보급 사용여부를 물어본다</a:t>
            </a:r>
            <a:r>
              <a:rPr lang="en-US" altLang="ko-KR" sz="1100" dirty="0"/>
              <a:t>. </a:t>
            </a:r>
            <a:r>
              <a:rPr lang="ko-KR" altLang="en-US" sz="1100" dirty="0"/>
              <a:t>보급이 있는 유저는 상대방의 공격카드를 보기 전에 사용여부를 선택한다</a:t>
            </a:r>
            <a:r>
              <a:rPr lang="en-US" altLang="ko-KR" sz="1100" dirty="0"/>
              <a:t>. (</a:t>
            </a:r>
            <a:r>
              <a:rPr lang="ko-KR" altLang="en-US" sz="1100" dirty="0"/>
              <a:t>보급 사용시 보급은 소멸된다</a:t>
            </a:r>
            <a:r>
              <a:rPr lang="en-US" altLang="ko-KR" sz="1100" dirty="0"/>
              <a:t>.) 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보급은 </a:t>
            </a:r>
            <a:r>
              <a:rPr lang="en-US" altLang="ko-KR" sz="1100" dirty="0"/>
              <a:t>1</a:t>
            </a:r>
            <a:r>
              <a:rPr lang="ko-KR" altLang="en-US" sz="1100" dirty="0"/>
              <a:t>개만 소유 가능하며 보급을 소유한 자가 또다른 보급을 획득할 시에는 파괴할 수 있다</a:t>
            </a:r>
            <a:r>
              <a:rPr lang="en-US" altLang="ko-KR" sz="1100" dirty="0"/>
              <a:t>.(</a:t>
            </a:r>
            <a:r>
              <a:rPr lang="ko-KR" altLang="en-US" sz="1100" dirty="0"/>
              <a:t>한번에 보급 </a:t>
            </a:r>
            <a:r>
              <a:rPr lang="en-US" altLang="ko-KR" sz="1100" dirty="0"/>
              <a:t>2</a:t>
            </a:r>
            <a:r>
              <a:rPr lang="ko-KR" altLang="en-US" sz="1100" dirty="0"/>
              <a:t>개 소유 불가</a:t>
            </a:r>
            <a:r>
              <a:rPr lang="en-US" altLang="ko-KR" sz="1100" dirty="0"/>
              <a:t>)</a:t>
            </a:r>
          </a:p>
          <a:p>
            <a:endParaRPr lang="ko-KR" altLang="en-US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밖으로 밀려 떨어 졌을 때에는 다른 말을 자신의 스타팅 포인트로 위치한다.</a:t>
            </a:r>
            <a:endParaRPr lang="en-US" altLang="ko-KR" sz="1100" dirty="0"/>
          </a:p>
          <a:p>
            <a:r>
              <a:rPr lang="ko-KR" altLang="en-US" sz="1100" dirty="0"/>
              <a:t> (남아 있는 말이 없으면 </a:t>
            </a:r>
            <a:r>
              <a:rPr lang="ko-KR" altLang="en-US" sz="1100" dirty="0" err="1"/>
              <a:t>Game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over</a:t>
            </a:r>
            <a:r>
              <a:rPr lang="ko-KR" altLang="en-US" sz="1100" dirty="0"/>
              <a:t>)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* </a:t>
            </a:r>
            <a:r>
              <a:rPr lang="ko-KR" altLang="en-US" sz="1400" b="1" dirty="0"/>
              <a:t>종료</a:t>
            </a:r>
            <a:r>
              <a:rPr lang="ko-KR" altLang="en-US" sz="1100" dirty="0"/>
              <a:t> </a:t>
            </a:r>
          </a:p>
          <a:p>
            <a:r>
              <a:rPr lang="ko-KR" altLang="en-US" sz="1100" dirty="0"/>
              <a:t>혼자 혹은 팀이 살아남으면 승리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B010AE-F8D4-481D-8DD7-EC2BF546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5" y="726153"/>
            <a:ext cx="1646063" cy="1729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B36F64-A5A1-4A2B-BBDE-D5A8E8B3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98" y="3356529"/>
            <a:ext cx="1005927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29CF3B-21F1-4E5C-A18D-7B340C0A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51" y="1333843"/>
            <a:ext cx="5052498" cy="6226080"/>
          </a:xfrm>
        </p:spPr>
      </p:pic>
    </p:spTree>
    <p:extLst>
      <p:ext uri="{BB962C8B-B14F-4D97-AF65-F5344CB8AC3E}">
        <p14:creationId xmlns:p14="http://schemas.microsoft.com/office/powerpoint/2010/main" val="57665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333</Words>
  <Application>Microsoft Office PowerPoint</Application>
  <PresentationFormat>A4 용지(210x297mm)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성우</dc:creator>
  <cp:lastModifiedBy>박 성우</cp:lastModifiedBy>
  <cp:revision>7</cp:revision>
  <dcterms:created xsi:type="dcterms:W3CDTF">2020-12-30T03:11:12Z</dcterms:created>
  <dcterms:modified xsi:type="dcterms:W3CDTF">2020-12-30T05:30:47Z</dcterms:modified>
</cp:coreProperties>
</file>