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686918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686918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68691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68691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686918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686918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686918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686918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686918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686918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CZxKdgiisAU" TargetMode="External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4250" y="-12125"/>
            <a:ext cx="45963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4650" y="1661925"/>
            <a:ext cx="43185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3F3F3"/>
                </a:solidFill>
              </a:rPr>
              <a:t>d’strict</a:t>
            </a:r>
            <a:r>
              <a:rPr lang="ko" sz="3700">
                <a:solidFill>
                  <a:srgbClr val="F3F3F3"/>
                </a:solidFill>
              </a:rPr>
              <a:t> </a:t>
            </a:r>
            <a:endParaRPr sz="37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solidFill>
                  <a:srgbClr val="F3F3F3"/>
                </a:solidFill>
              </a:rPr>
              <a:t>디지털 사이니지</a:t>
            </a:r>
            <a:endParaRPr sz="37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solidFill>
                  <a:srgbClr val="F3F3F3"/>
                </a:solidFill>
              </a:rPr>
              <a:t>(DOOH)</a:t>
            </a:r>
            <a:endParaRPr sz="3700">
              <a:solidFill>
                <a:srgbClr val="F3F3F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100" y="0"/>
            <a:ext cx="4596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547700" y="0"/>
            <a:ext cx="45963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47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913025" y="230475"/>
            <a:ext cx="4003200" cy="4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3F3F3"/>
                </a:solidFill>
              </a:rPr>
              <a:t>d’strict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3F3F3"/>
                </a:solidFill>
              </a:rPr>
              <a:t>: </a:t>
            </a:r>
            <a:r>
              <a:rPr lang="ko" sz="2100">
                <a:solidFill>
                  <a:srgbClr val="F3F3F3"/>
                </a:solidFill>
              </a:rPr>
              <a:t>공간 기반 디지털 경험 디자인 회사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F3F3F3"/>
                </a:solidFill>
              </a:rPr>
              <a:t>디지털 사이니지</a:t>
            </a:r>
            <a:endParaRPr sz="2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F3F3F3"/>
                </a:solidFill>
              </a:rPr>
              <a:t>: </a:t>
            </a:r>
            <a:r>
              <a:rPr lang="ko" sz="2100">
                <a:solidFill>
                  <a:srgbClr val="F3F3F3"/>
                </a:solidFill>
              </a:rPr>
              <a:t>정보를 효과적으로 전달하기 위해 옥외 공간에 원격으로 제어하는 디스플레이를 설치해 콘텐츠를 제공하는 디지털 미디어</a:t>
            </a:r>
            <a:endParaRPr sz="2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547700" y="0"/>
            <a:ext cx="45963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547700" y="97050"/>
            <a:ext cx="4596300" cy="4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3F3F3"/>
                </a:solidFill>
              </a:rPr>
              <a:t> </a:t>
            </a:r>
            <a:r>
              <a:rPr lang="ko" sz="3000">
                <a:solidFill>
                  <a:srgbClr val="F3F3F3"/>
                </a:solidFill>
              </a:rPr>
              <a:t>d’strict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3F3F3"/>
                </a:solidFill>
              </a:rPr>
              <a:t>: </a:t>
            </a:r>
            <a:r>
              <a:rPr lang="ko" sz="2100">
                <a:solidFill>
                  <a:srgbClr val="F3F3F3"/>
                </a:solidFill>
              </a:rPr>
              <a:t>공간 기반 디지털 경험 디자인 회사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ko" sz="1750">
                <a:solidFill>
                  <a:srgbClr val="FFFFFF"/>
                </a:solidFill>
              </a:rPr>
              <a:t>2004년 설립 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ko" sz="1750">
                <a:solidFill>
                  <a:srgbClr val="FFFFFF"/>
                </a:solidFill>
              </a:rPr>
              <a:t>디스트릭트는 2012년 세계최초 디지털 테마파크 런칭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ko" sz="1750">
                <a:solidFill>
                  <a:srgbClr val="FFFFFF"/>
                </a:solidFill>
              </a:rPr>
              <a:t>2020년에 코엑스 앞 삼성과 대형 디지털 사이니지인 “WAVE” 제작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ko" sz="1750">
                <a:solidFill>
                  <a:srgbClr val="FFFFFF"/>
                </a:solidFill>
              </a:rPr>
              <a:t>CNN의 극찬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lang="ko" sz="1750">
                <a:solidFill>
                  <a:srgbClr val="FFFFFF"/>
                </a:solidFill>
              </a:rPr>
              <a:t>독일 iF 디자인 어워드에서 8번 수상</a:t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FFFFFF"/>
                </a:solidFill>
              </a:rPr>
              <a:t> 주요 콘텐츠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AutoNum type="arabicPeriod"/>
            </a:pPr>
            <a:r>
              <a:rPr lang="ko" sz="1750">
                <a:solidFill>
                  <a:srgbClr val="FFFFFF"/>
                </a:solidFill>
              </a:rPr>
              <a:t>Digi-tainment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AutoNum type="arabicPeriod"/>
            </a:pPr>
            <a:r>
              <a:rPr lang="ko" sz="1750">
                <a:solidFill>
                  <a:srgbClr val="FFFFFF"/>
                </a:solidFill>
              </a:rPr>
              <a:t>Guest eXperience Design</a:t>
            </a:r>
            <a:endParaRPr sz="1750">
              <a:solidFill>
                <a:srgbClr val="FFFFFF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AutoNum type="arabicPeriod"/>
            </a:pPr>
            <a:r>
              <a:rPr lang="ko" sz="1750">
                <a:solidFill>
                  <a:srgbClr val="FFFFFF"/>
                </a:solidFill>
              </a:rPr>
              <a:t>Brand eXperience Design</a:t>
            </a:r>
            <a:endParaRPr sz="175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47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0275" y="-100"/>
            <a:ext cx="9144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582275" y="364350"/>
            <a:ext cx="456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>
                <a:solidFill>
                  <a:srgbClr val="FFFFFF"/>
                </a:solidFill>
              </a:rPr>
              <a:t>“WAVE”</a:t>
            </a:r>
            <a:r>
              <a:rPr lang="ko" sz="5500">
                <a:solidFill>
                  <a:srgbClr val="FFFFFF"/>
                </a:solidFill>
              </a:rPr>
              <a:t> </a:t>
            </a:r>
            <a:endParaRPr sz="5500">
              <a:solidFill>
                <a:srgbClr val="FFFFFF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Char char="-"/>
            </a:pPr>
            <a:r>
              <a:rPr lang="ko" sz="5500">
                <a:solidFill>
                  <a:srgbClr val="FFFFFF"/>
                </a:solidFill>
              </a:rPr>
              <a:t>코엑스 몰 앞에 있는 디지털 사이니지</a:t>
            </a:r>
            <a:endParaRPr sz="5500">
              <a:solidFill>
                <a:srgbClr val="FFFFFF"/>
              </a:solidFill>
            </a:endParaRPr>
          </a:p>
        </p:txBody>
      </p:sp>
      <p:pic>
        <p:nvPicPr>
          <p:cNvPr descr="Public Media Art #1 &quot;WAVE&quot; with Anamorphic illusion&#10;APR. 2020&#10;&#10;We, d'strict specializes in designing, making, and delivering breathtaking visual content on Digital Out of Home.&#10;In order to offer the world a new experience, we are proud to announce some exciting new business - IP licensing.&#10;&#10;Our first case of IP licensing, 'WAVE' with anamorphic illusion has been successfully revealed on a magnificent DOOH of COEX K-POP SQUARE, the largest &amp; high-definition outdoor advertising screen in S.Korea at 80.1m (w) x 20.1M (h).&#10;&#10;We aim to develop numerous attractive visual content that can be licensed into any size and shape of the screen consistently.&#10; &#10;For any inquiries, please contact us, dstrict@dstrict.com&#10;&#10;___________________________________&#10; &#10;디스트릭트는 옥외에 설치된 다양한 형태, 규모의 퍼블릭 미디어를 보유한 사업자를 대상으로 &#10;감각적인 ART 콘텐츠를 합리적인 가격에 이용할 수 있는 &#10;“Public Media IP License”사업을 진행합니다. &#10;&#10;2020년부터 라이선스 가능한 콘텐츠 라이브러리를 지속 확대할 예정이며, &#10;그 첫 번째 콘텐츠인 “WAVE”는 아나몰픽 일루전 방식으로 제작되어 서울 강남에 위치한 &#10;가로 80.9M X 세로 20.1M의 COEX K-POP SQUARE에 처음 라이선스 되었습니다.&#10;“WAVE” 콘텐츠는 고객사가 보유한 LED 스크린의 사이즈, 형태에 맞춰 &#10;원하는 기간 동안 라이선스 가능합니다. &#10;&#10;이후 지속적으로 업데이트될 디스트릭트의 “Public Media IP License” 콘텐츠를 기대해 주세요.&#10; &#10;관련 문의사항은 dstrict@dstrict.com으로 연락 주시기 바랍니다." id="79" name="Google Shape;79;p16" title="Public Media Art #1 &quot;WAVE&quot; Full ver.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5" y="-100"/>
            <a:ext cx="4572000" cy="4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0"/>
            <a:ext cx="91542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01300" y="735300"/>
            <a:ext cx="81414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</a:rPr>
              <a:t>선정한 이유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lang="ko" sz="2100">
                <a:solidFill>
                  <a:schemeClr val="lt1"/>
                </a:solidFill>
              </a:rPr>
              <a:t>예술을 활용한 마케팅에 관심이 많아서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lang="ko" sz="2100">
                <a:solidFill>
                  <a:schemeClr val="lt1"/>
                </a:solidFill>
              </a:rPr>
              <a:t>코로나 바이러스 때문에 디지털 마케팅의 가능성을 높게 평가해서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lang="ko" sz="2100">
                <a:solidFill>
                  <a:srgbClr val="FFFFFF"/>
                </a:solidFill>
              </a:rPr>
              <a:t>디지털 사이니지 세계 시장 점유율 1,2위가 삼성과 LG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