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</p:sldIdLst>
  <p:sldSz cy="5143500" cx="9144000"/>
  <p:notesSz cx="6858000" cy="9144000"/>
  <p:embeddedFontLst>
    <p:embeddedFont>
      <p:font typeface="Raleway"/>
      <p:regular r:id="rId27"/>
      <p:bold r:id="rId28"/>
      <p:italic r:id="rId29"/>
      <p:boldItalic r:id="rId30"/>
    </p:embeddedFont>
    <p:embeddedFont>
      <p:font typeface="Raleway ExtraBold"/>
      <p:bold r:id="rId31"/>
      <p:boldItalic r:id="rId32"/>
    </p:embeddedFont>
    <p:embeddedFont>
      <p:font typeface="Bebas Neue"/>
      <p:regular r:id="rId33"/>
    </p:embeddedFont>
    <p:embeddedFont>
      <p:font typeface="Raleway Black"/>
      <p:bold r:id="rId34"/>
      <p:boldItalic r:id="rId35"/>
    </p:embeddedFont>
    <p:embeddedFont>
      <p:font typeface="Lora"/>
      <p:regular r:id="rId36"/>
      <p:bold r:id="rId37"/>
      <p:italic r:id="rId38"/>
      <p:boldItalic r:id="rId39"/>
    </p:embeddedFont>
    <p:embeddedFont>
      <p:font typeface="Tajawal"/>
      <p:regular r:id="rId40"/>
      <p:bold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Tajawal-regular.fntdata"/><Relationship Id="rId20" Type="http://schemas.openxmlformats.org/officeDocument/2006/relationships/slide" Target="slides/slide16.xml"/><Relationship Id="rId41" Type="http://schemas.openxmlformats.org/officeDocument/2006/relationships/font" Target="fonts/Tajawal-bold.fntdata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font" Target="fonts/Raleway-bold.fntdata"/><Relationship Id="rId27" Type="http://schemas.openxmlformats.org/officeDocument/2006/relationships/font" Target="fonts/Raleway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Raleway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RalewayExtraBold-bold.fntdata"/><Relationship Id="rId30" Type="http://schemas.openxmlformats.org/officeDocument/2006/relationships/font" Target="fonts/Raleway-boldItalic.fntdata"/><Relationship Id="rId11" Type="http://schemas.openxmlformats.org/officeDocument/2006/relationships/slide" Target="slides/slide7.xml"/><Relationship Id="rId33" Type="http://schemas.openxmlformats.org/officeDocument/2006/relationships/font" Target="fonts/BebasNeue-regular.fntdata"/><Relationship Id="rId10" Type="http://schemas.openxmlformats.org/officeDocument/2006/relationships/slide" Target="slides/slide6.xml"/><Relationship Id="rId32" Type="http://schemas.openxmlformats.org/officeDocument/2006/relationships/font" Target="fonts/RalewayExtraBold-boldItalic.fntdata"/><Relationship Id="rId13" Type="http://schemas.openxmlformats.org/officeDocument/2006/relationships/slide" Target="slides/slide9.xml"/><Relationship Id="rId35" Type="http://schemas.openxmlformats.org/officeDocument/2006/relationships/font" Target="fonts/RalewayBlack-boldItalic.fntdata"/><Relationship Id="rId12" Type="http://schemas.openxmlformats.org/officeDocument/2006/relationships/slide" Target="slides/slide8.xml"/><Relationship Id="rId34" Type="http://schemas.openxmlformats.org/officeDocument/2006/relationships/font" Target="fonts/RalewayBlack-bold.fntdata"/><Relationship Id="rId15" Type="http://schemas.openxmlformats.org/officeDocument/2006/relationships/slide" Target="slides/slide11.xml"/><Relationship Id="rId37" Type="http://schemas.openxmlformats.org/officeDocument/2006/relationships/font" Target="fonts/Lora-bold.fntdata"/><Relationship Id="rId14" Type="http://schemas.openxmlformats.org/officeDocument/2006/relationships/slide" Target="slides/slide10.xml"/><Relationship Id="rId36" Type="http://schemas.openxmlformats.org/officeDocument/2006/relationships/font" Target="fonts/Lora-regular.fntdata"/><Relationship Id="rId17" Type="http://schemas.openxmlformats.org/officeDocument/2006/relationships/slide" Target="slides/slide13.xml"/><Relationship Id="rId39" Type="http://schemas.openxmlformats.org/officeDocument/2006/relationships/font" Target="fonts/Lora-boldItalic.fntdata"/><Relationship Id="rId16" Type="http://schemas.openxmlformats.org/officeDocument/2006/relationships/slide" Target="slides/slide12.xml"/><Relationship Id="rId38" Type="http://schemas.openxmlformats.org/officeDocument/2006/relationships/font" Target="fonts/Lora-italic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1" name="Google Shape;34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g2df239a312f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3" name="Google Shape;573;g2df239a312f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1" name="Google Shape;62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g2df239a312f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6" name="Google Shape;636;g2df239a312f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6" name="Google Shape;65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7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g2df239a312f_0_2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9" name="Google Shape;679;g2df239a312f_0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8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g2df239a312f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0" name="Google Shape;700;g2df239a312f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6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8" name="Google Shape;748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g2df239a312f_0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3" name="Google Shape;763;g2df239a312f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g2df239a312f_0_2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3" name="Google Shape;783;g2df239a312f_0_2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6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g2e001600af7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8" name="Google Shape;808;g2e001600af7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9" name="Google Shape;34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7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p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9" name="Google Shape;829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2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g2df239a312f_0_3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4" name="Google Shape;844;g2df239a312f_0_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4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p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6" name="Google Shape;866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2df239a312f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4" name="Google Shape;374;g2df239a312f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9" name="Google Shape;39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8" name="Google Shape;44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2df239a312f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8" name="Google Shape;478;g2df239a312f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6" name="Google Shape;52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1" name="Google Shape;54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g2df239a312f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8" name="Google Shape;558;g2df239a312f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slide" Target="/ppt/slides/slide7.xml"/><Relationship Id="rId4" Type="http://schemas.openxmlformats.org/officeDocument/2006/relationships/slide" Target="/ppt/slides/slide5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slide" Target="/ppt/slides/slide7.xml"/><Relationship Id="rId4" Type="http://schemas.openxmlformats.org/officeDocument/2006/relationships/slide" Target="/ppt/slides/slide5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slide" Target="/ppt/slides/slide7.xml"/><Relationship Id="rId4" Type="http://schemas.openxmlformats.org/officeDocument/2006/relationships/slide" Target="/ppt/slides/slide5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slide" Target="/ppt/slides/slide7.xml"/><Relationship Id="rId4" Type="http://schemas.openxmlformats.org/officeDocument/2006/relationships/slide" Target="/ppt/slides/slide5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slide" Target="/ppt/slides/slide7.xml"/><Relationship Id="rId4" Type="http://schemas.openxmlformats.org/officeDocument/2006/relationships/slide" Target="/ppt/slides/slide5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slide" Target="/ppt/slides/slide7.xml"/><Relationship Id="rId4" Type="http://schemas.openxmlformats.org/officeDocument/2006/relationships/slide" Target="/ppt/slides/slide5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slide" Target="/ppt/slides/slide7.xml"/><Relationship Id="rId4" Type="http://schemas.openxmlformats.org/officeDocument/2006/relationships/slide" Target="/ppt/slides/slide5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slide" Target="/ppt/slides/slide7.xml"/><Relationship Id="rId4" Type="http://schemas.openxmlformats.org/officeDocument/2006/relationships/slide" Target="/ppt/slides/slide5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slide" Target="/ppt/slides/slide7.xml"/><Relationship Id="rId4" Type="http://schemas.openxmlformats.org/officeDocument/2006/relationships/slide" Target="/ppt/slides/slide5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slide" Target="/ppt/slides/slide7.xml"/><Relationship Id="rId4" Type="http://schemas.openxmlformats.org/officeDocument/2006/relationships/slide" Target="/ppt/slides/slide5.xml"/><Relationship Id="rId5" Type="http://schemas.openxmlformats.org/officeDocument/2006/relationships/hyperlink" Target="http://bit.ly/2Tynxth" TargetMode="External"/><Relationship Id="rId6" Type="http://schemas.openxmlformats.org/officeDocument/2006/relationships/hyperlink" Target="http://bit.ly/2TyoMsr" TargetMode="External"/><Relationship Id="rId7" Type="http://schemas.openxmlformats.org/officeDocument/2006/relationships/hyperlink" Target="http://bit.ly/2TtBDfr" TargetMode="Externa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slide" Target="/ppt/slides/slide7.xml"/><Relationship Id="rId4" Type="http://schemas.openxmlformats.org/officeDocument/2006/relationships/slide" Target="/ppt/slides/slide5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slide" Target="/ppt/slides/slide7.xml"/><Relationship Id="rId4" Type="http://schemas.openxmlformats.org/officeDocument/2006/relationships/slide" Target="/ppt/slides/slide5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slide" Target="/ppt/slides/slide7.xml"/><Relationship Id="rId4" Type="http://schemas.openxmlformats.org/officeDocument/2006/relationships/slide" Target="/ppt/slides/slide5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slide" Target="/ppt/slides/slide7.xml"/><Relationship Id="rId4" Type="http://schemas.openxmlformats.org/officeDocument/2006/relationships/slide" Target="/ppt/slides/slide7.xml"/><Relationship Id="rId5" Type="http://schemas.openxmlformats.org/officeDocument/2006/relationships/slide" Target="/ppt/slides/slide5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slide" Target="/ppt/slides/slide7.xml"/><Relationship Id="rId4" Type="http://schemas.openxmlformats.org/officeDocument/2006/relationships/slide" Target="/ppt/slides/slide5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slide" Target="/ppt/slides/slide7.xml"/><Relationship Id="rId4" Type="http://schemas.openxmlformats.org/officeDocument/2006/relationships/slide" Target="/ppt/slides/slide5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slide" Target="/ppt/slides/slide7.xml"/><Relationship Id="rId4" Type="http://schemas.openxmlformats.org/officeDocument/2006/relationships/slide" Target="/ppt/slides/slide5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slide" Target="/ppt/slides/slide7.xml"/><Relationship Id="rId4" Type="http://schemas.openxmlformats.org/officeDocument/2006/relationships/slide" Target="/ppt/slides/slide5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46" y="0"/>
            <a:ext cx="9143111" cy="514350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" name="Google Shape;10;p2"/>
          <p:cNvGrpSpPr/>
          <p:nvPr/>
        </p:nvGrpSpPr>
        <p:grpSpPr>
          <a:xfrm>
            <a:off x="1185100" y="540000"/>
            <a:ext cx="6773700" cy="4063500"/>
            <a:chOff x="1185100" y="540000"/>
            <a:chExt cx="6773700" cy="4063500"/>
          </a:xfrm>
        </p:grpSpPr>
        <p:sp>
          <p:nvSpPr>
            <p:cNvPr id="11" name="Google Shape;11;p2"/>
            <p:cNvSpPr/>
            <p:nvPr/>
          </p:nvSpPr>
          <p:spPr>
            <a:xfrm>
              <a:off x="1185100" y="996900"/>
              <a:ext cx="6773700" cy="3606600"/>
            </a:xfrm>
            <a:prstGeom prst="rect">
              <a:avLst/>
            </a:prstGeom>
            <a:solidFill>
              <a:schemeClr val="lt2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1185100" y="540000"/>
              <a:ext cx="6773700" cy="456900"/>
            </a:xfrm>
            <a:prstGeom prst="rect">
              <a:avLst/>
            </a:prstGeom>
            <a:solidFill>
              <a:schemeClr val="accent1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7470700" y="540000"/>
              <a:ext cx="488100" cy="456900"/>
            </a:xfrm>
            <a:prstGeom prst="rect">
              <a:avLst/>
            </a:prstGeom>
            <a:solidFill>
              <a:schemeClr val="accent1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1649106" y="1225500"/>
            <a:ext cx="58458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1649100" y="3025314"/>
            <a:ext cx="5845800" cy="58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0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46" y="0"/>
            <a:ext cx="9143111" cy="514350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1" name="Google Shape;161;p11"/>
          <p:cNvGrpSpPr/>
          <p:nvPr/>
        </p:nvGrpSpPr>
        <p:grpSpPr>
          <a:xfrm>
            <a:off x="931900" y="379200"/>
            <a:ext cx="7939200" cy="4385100"/>
            <a:chOff x="931900" y="379200"/>
            <a:chExt cx="7939200" cy="4385100"/>
          </a:xfrm>
        </p:grpSpPr>
        <p:sp>
          <p:nvSpPr>
            <p:cNvPr id="162" name="Google Shape;162;p11"/>
            <p:cNvSpPr/>
            <p:nvPr/>
          </p:nvSpPr>
          <p:spPr>
            <a:xfrm>
              <a:off x="931900" y="379200"/>
              <a:ext cx="7939200" cy="4385100"/>
            </a:xfrm>
            <a:prstGeom prst="rect">
              <a:avLst/>
            </a:prstGeom>
            <a:solidFill>
              <a:schemeClr val="lt2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11"/>
            <p:cNvSpPr/>
            <p:nvPr/>
          </p:nvSpPr>
          <p:spPr>
            <a:xfrm>
              <a:off x="931900" y="379200"/>
              <a:ext cx="7355700" cy="572700"/>
            </a:xfrm>
            <a:prstGeom prst="rect">
              <a:avLst/>
            </a:prstGeom>
            <a:solidFill>
              <a:schemeClr val="accent1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11"/>
            <p:cNvSpPr/>
            <p:nvPr/>
          </p:nvSpPr>
          <p:spPr>
            <a:xfrm>
              <a:off x="8287600" y="379200"/>
              <a:ext cx="583500" cy="572700"/>
            </a:xfrm>
            <a:prstGeom prst="rect">
              <a:avLst/>
            </a:prstGeom>
            <a:solidFill>
              <a:schemeClr val="accent1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5" name="Google Shape;165;p11"/>
          <p:cNvSpPr txBox="1"/>
          <p:nvPr>
            <p:ph type="title"/>
          </p:nvPr>
        </p:nvSpPr>
        <p:spPr>
          <a:xfrm>
            <a:off x="1406400" y="1667375"/>
            <a:ext cx="2929200" cy="173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6" name="Google Shape;166;p11"/>
          <p:cNvSpPr txBox="1"/>
          <p:nvPr>
            <p:ph idx="1" type="subTitle"/>
          </p:nvPr>
        </p:nvSpPr>
        <p:spPr>
          <a:xfrm>
            <a:off x="1406400" y="3397775"/>
            <a:ext cx="2929200" cy="11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67" name="Google Shape;167;p11"/>
          <p:cNvSpPr/>
          <p:nvPr/>
        </p:nvSpPr>
        <p:spPr>
          <a:xfrm>
            <a:off x="18500" y="3619106"/>
            <a:ext cx="732600" cy="5196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68" name="Google Shape;168;p11"/>
          <p:cNvSpPr/>
          <p:nvPr/>
        </p:nvSpPr>
        <p:spPr>
          <a:xfrm>
            <a:off x="18500" y="3106538"/>
            <a:ext cx="732600" cy="5196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69" name="Google Shape;169;p11"/>
          <p:cNvSpPr/>
          <p:nvPr/>
        </p:nvSpPr>
        <p:spPr>
          <a:xfrm>
            <a:off x="18500" y="2593988"/>
            <a:ext cx="732600" cy="5196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70" name="Google Shape;170;p11"/>
          <p:cNvSpPr/>
          <p:nvPr/>
        </p:nvSpPr>
        <p:spPr>
          <a:xfrm>
            <a:off x="18500" y="2081413"/>
            <a:ext cx="732600" cy="5196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71" name="Google Shape;171;p11">
            <a:hlinkClick action="ppaction://hlinksldjump" r:id="rId3"/>
          </p:cNvPr>
          <p:cNvSpPr/>
          <p:nvPr/>
        </p:nvSpPr>
        <p:spPr>
          <a:xfrm>
            <a:off x="18500" y="1568863"/>
            <a:ext cx="732600" cy="5196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72" name="Google Shape;172;p11">
            <a:hlinkClick action="ppaction://hlinkshowjump?jump=previousslide"/>
          </p:cNvPr>
          <p:cNvSpPr/>
          <p:nvPr/>
        </p:nvSpPr>
        <p:spPr>
          <a:xfrm>
            <a:off x="18500" y="1057888"/>
            <a:ext cx="732600" cy="5196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7000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73" name="Google Shape;173;p11"/>
          <p:cNvSpPr/>
          <p:nvPr/>
        </p:nvSpPr>
        <p:spPr>
          <a:xfrm>
            <a:off x="18500" y="4244699"/>
            <a:ext cx="732600" cy="5196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7000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74" name="Google Shape;174;p11">
            <a:hlinkClick action="ppaction://hlinksldjump" r:id="rId4"/>
          </p:cNvPr>
          <p:cNvSpPr/>
          <p:nvPr/>
        </p:nvSpPr>
        <p:spPr>
          <a:xfrm>
            <a:off x="18450" y="379200"/>
            <a:ext cx="732600" cy="5727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Google Shape;176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46" y="0"/>
            <a:ext cx="9143111" cy="514350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7" name="Google Shape;177;p12"/>
          <p:cNvGrpSpPr/>
          <p:nvPr/>
        </p:nvGrpSpPr>
        <p:grpSpPr>
          <a:xfrm>
            <a:off x="931900" y="379200"/>
            <a:ext cx="7939200" cy="4385100"/>
            <a:chOff x="931900" y="379200"/>
            <a:chExt cx="7939200" cy="4385100"/>
          </a:xfrm>
        </p:grpSpPr>
        <p:sp>
          <p:nvSpPr>
            <p:cNvPr id="178" name="Google Shape;178;p12"/>
            <p:cNvSpPr/>
            <p:nvPr/>
          </p:nvSpPr>
          <p:spPr>
            <a:xfrm>
              <a:off x="931900" y="379200"/>
              <a:ext cx="7939200" cy="4385100"/>
            </a:xfrm>
            <a:prstGeom prst="rect">
              <a:avLst/>
            </a:prstGeom>
            <a:solidFill>
              <a:schemeClr val="lt2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12"/>
            <p:cNvSpPr/>
            <p:nvPr/>
          </p:nvSpPr>
          <p:spPr>
            <a:xfrm>
              <a:off x="931900" y="379200"/>
              <a:ext cx="7355700" cy="572700"/>
            </a:xfrm>
            <a:prstGeom prst="rect">
              <a:avLst/>
            </a:prstGeom>
            <a:solidFill>
              <a:schemeClr val="accent1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12"/>
            <p:cNvSpPr/>
            <p:nvPr/>
          </p:nvSpPr>
          <p:spPr>
            <a:xfrm>
              <a:off x="8287600" y="379200"/>
              <a:ext cx="583500" cy="572700"/>
            </a:xfrm>
            <a:prstGeom prst="rect">
              <a:avLst/>
            </a:prstGeom>
            <a:solidFill>
              <a:schemeClr val="accent1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1" name="Google Shape;181;p12"/>
          <p:cNvSpPr txBox="1"/>
          <p:nvPr>
            <p:ph type="title"/>
          </p:nvPr>
        </p:nvSpPr>
        <p:spPr>
          <a:xfrm>
            <a:off x="2291300" y="3388475"/>
            <a:ext cx="5204400" cy="112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3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82" name="Google Shape;182;p12"/>
          <p:cNvSpPr/>
          <p:nvPr/>
        </p:nvSpPr>
        <p:spPr>
          <a:xfrm>
            <a:off x="18500" y="3619106"/>
            <a:ext cx="732600" cy="5196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83" name="Google Shape;183;p12"/>
          <p:cNvSpPr/>
          <p:nvPr/>
        </p:nvSpPr>
        <p:spPr>
          <a:xfrm>
            <a:off x="18500" y="3106538"/>
            <a:ext cx="732600" cy="5196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84" name="Google Shape;184;p12"/>
          <p:cNvSpPr/>
          <p:nvPr/>
        </p:nvSpPr>
        <p:spPr>
          <a:xfrm>
            <a:off x="18500" y="2593988"/>
            <a:ext cx="732600" cy="5196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85" name="Google Shape;185;p12"/>
          <p:cNvSpPr/>
          <p:nvPr/>
        </p:nvSpPr>
        <p:spPr>
          <a:xfrm>
            <a:off x="18500" y="2081413"/>
            <a:ext cx="732600" cy="5196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86" name="Google Shape;186;p12">
            <a:hlinkClick action="ppaction://hlinksldjump" r:id="rId3"/>
          </p:cNvPr>
          <p:cNvSpPr/>
          <p:nvPr/>
        </p:nvSpPr>
        <p:spPr>
          <a:xfrm>
            <a:off x="18500" y="1568863"/>
            <a:ext cx="732600" cy="5196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87" name="Google Shape;187;p12">
            <a:hlinkClick action="ppaction://hlinkshowjump?jump=previousslide"/>
          </p:cNvPr>
          <p:cNvSpPr/>
          <p:nvPr/>
        </p:nvSpPr>
        <p:spPr>
          <a:xfrm>
            <a:off x="18500" y="1057888"/>
            <a:ext cx="732600" cy="5196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7000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88" name="Google Shape;188;p12"/>
          <p:cNvSpPr/>
          <p:nvPr/>
        </p:nvSpPr>
        <p:spPr>
          <a:xfrm>
            <a:off x="18500" y="4244699"/>
            <a:ext cx="732600" cy="5196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7000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89" name="Google Shape;189;p12">
            <a:hlinkClick action="ppaction://hlinksldjump" r:id="rId4"/>
          </p:cNvPr>
          <p:cNvSpPr/>
          <p:nvPr/>
        </p:nvSpPr>
        <p:spPr>
          <a:xfrm>
            <a:off x="18450" y="379200"/>
            <a:ext cx="732600" cy="5727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Google Shape;191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46" y="0"/>
            <a:ext cx="9143111" cy="514350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2" name="Google Shape;192;p13"/>
          <p:cNvGrpSpPr/>
          <p:nvPr/>
        </p:nvGrpSpPr>
        <p:grpSpPr>
          <a:xfrm>
            <a:off x="1954088" y="379200"/>
            <a:ext cx="5894825" cy="4385100"/>
            <a:chOff x="1954088" y="379200"/>
            <a:chExt cx="5894825" cy="4385100"/>
          </a:xfrm>
        </p:grpSpPr>
        <p:sp>
          <p:nvSpPr>
            <p:cNvPr id="193" name="Google Shape;193;p13"/>
            <p:cNvSpPr/>
            <p:nvPr/>
          </p:nvSpPr>
          <p:spPr>
            <a:xfrm>
              <a:off x="1954100" y="836100"/>
              <a:ext cx="5894700" cy="3928200"/>
            </a:xfrm>
            <a:prstGeom prst="rect">
              <a:avLst/>
            </a:prstGeom>
            <a:solidFill>
              <a:schemeClr val="lt2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13"/>
            <p:cNvSpPr/>
            <p:nvPr/>
          </p:nvSpPr>
          <p:spPr>
            <a:xfrm>
              <a:off x="7360813" y="379200"/>
              <a:ext cx="488100" cy="456900"/>
            </a:xfrm>
            <a:prstGeom prst="rect">
              <a:avLst/>
            </a:prstGeom>
            <a:solidFill>
              <a:schemeClr val="accent1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13"/>
            <p:cNvSpPr/>
            <p:nvPr/>
          </p:nvSpPr>
          <p:spPr>
            <a:xfrm>
              <a:off x="1954088" y="379200"/>
              <a:ext cx="5406600" cy="456900"/>
            </a:xfrm>
            <a:prstGeom prst="rect">
              <a:avLst/>
            </a:prstGeom>
            <a:solidFill>
              <a:schemeClr val="accent1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6" name="Google Shape;196;p13"/>
          <p:cNvSpPr txBox="1"/>
          <p:nvPr>
            <p:ph type="title"/>
          </p:nvPr>
        </p:nvSpPr>
        <p:spPr>
          <a:xfrm>
            <a:off x="2606000" y="1050675"/>
            <a:ext cx="4575000" cy="182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7" name="Google Shape;197;p13"/>
          <p:cNvSpPr txBox="1"/>
          <p:nvPr>
            <p:ph idx="1" type="subTitle"/>
          </p:nvPr>
        </p:nvSpPr>
        <p:spPr>
          <a:xfrm>
            <a:off x="3283988" y="3833075"/>
            <a:ext cx="3219000" cy="89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98" name="Google Shape;198;p13"/>
          <p:cNvSpPr/>
          <p:nvPr/>
        </p:nvSpPr>
        <p:spPr>
          <a:xfrm>
            <a:off x="18500" y="3619106"/>
            <a:ext cx="732600" cy="5196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99" name="Google Shape;199;p13"/>
          <p:cNvSpPr/>
          <p:nvPr/>
        </p:nvSpPr>
        <p:spPr>
          <a:xfrm>
            <a:off x="18500" y="3106538"/>
            <a:ext cx="732600" cy="5196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00" name="Google Shape;200;p13"/>
          <p:cNvSpPr/>
          <p:nvPr/>
        </p:nvSpPr>
        <p:spPr>
          <a:xfrm>
            <a:off x="18500" y="2593988"/>
            <a:ext cx="732600" cy="5196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01" name="Google Shape;201;p13"/>
          <p:cNvSpPr/>
          <p:nvPr/>
        </p:nvSpPr>
        <p:spPr>
          <a:xfrm>
            <a:off x="18500" y="2081413"/>
            <a:ext cx="732600" cy="5196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02" name="Google Shape;202;p13">
            <a:hlinkClick action="ppaction://hlinksldjump" r:id="rId3"/>
          </p:cNvPr>
          <p:cNvSpPr/>
          <p:nvPr/>
        </p:nvSpPr>
        <p:spPr>
          <a:xfrm>
            <a:off x="18500" y="1568863"/>
            <a:ext cx="732600" cy="5196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03" name="Google Shape;203;p13">
            <a:hlinkClick action="ppaction://hlinkshowjump?jump=previousslide"/>
          </p:cNvPr>
          <p:cNvSpPr/>
          <p:nvPr/>
        </p:nvSpPr>
        <p:spPr>
          <a:xfrm>
            <a:off x="18500" y="1057888"/>
            <a:ext cx="732600" cy="5196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7000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04" name="Google Shape;204;p13"/>
          <p:cNvSpPr/>
          <p:nvPr/>
        </p:nvSpPr>
        <p:spPr>
          <a:xfrm>
            <a:off x="18500" y="4244699"/>
            <a:ext cx="732600" cy="5196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7000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05" name="Google Shape;205;p13">
            <a:hlinkClick action="ppaction://hlinksldjump" r:id="rId4"/>
          </p:cNvPr>
          <p:cNvSpPr/>
          <p:nvPr/>
        </p:nvSpPr>
        <p:spPr>
          <a:xfrm>
            <a:off x="18450" y="379200"/>
            <a:ext cx="732600" cy="5727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Google Shape;207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46" y="0"/>
            <a:ext cx="9143111" cy="514350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8" name="Google Shape;208;p14"/>
          <p:cNvGrpSpPr/>
          <p:nvPr/>
        </p:nvGrpSpPr>
        <p:grpSpPr>
          <a:xfrm>
            <a:off x="931900" y="379200"/>
            <a:ext cx="7939200" cy="4385100"/>
            <a:chOff x="931900" y="379200"/>
            <a:chExt cx="7939200" cy="4385100"/>
          </a:xfrm>
        </p:grpSpPr>
        <p:sp>
          <p:nvSpPr>
            <p:cNvPr id="209" name="Google Shape;209;p14"/>
            <p:cNvSpPr/>
            <p:nvPr/>
          </p:nvSpPr>
          <p:spPr>
            <a:xfrm>
              <a:off x="931900" y="379200"/>
              <a:ext cx="7939200" cy="4385100"/>
            </a:xfrm>
            <a:prstGeom prst="rect">
              <a:avLst/>
            </a:prstGeom>
            <a:solidFill>
              <a:schemeClr val="lt2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14"/>
            <p:cNvSpPr/>
            <p:nvPr/>
          </p:nvSpPr>
          <p:spPr>
            <a:xfrm>
              <a:off x="931900" y="379200"/>
              <a:ext cx="7355700" cy="572700"/>
            </a:xfrm>
            <a:prstGeom prst="rect">
              <a:avLst/>
            </a:prstGeom>
            <a:solidFill>
              <a:schemeClr val="accent1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14"/>
            <p:cNvSpPr/>
            <p:nvPr/>
          </p:nvSpPr>
          <p:spPr>
            <a:xfrm>
              <a:off x="8287600" y="379200"/>
              <a:ext cx="583500" cy="572700"/>
            </a:xfrm>
            <a:prstGeom prst="rect">
              <a:avLst/>
            </a:prstGeom>
            <a:solidFill>
              <a:schemeClr val="accent1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2" name="Google Shape;212;p14"/>
          <p:cNvSpPr txBox="1"/>
          <p:nvPr>
            <p:ph type="title"/>
          </p:nvPr>
        </p:nvSpPr>
        <p:spPr>
          <a:xfrm>
            <a:off x="1114050" y="393425"/>
            <a:ext cx="6915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3" name="Google Shape;213;p14"/>
          <p:cNvSpPr/>
          <p:nvPr/>
        </p:nvSpPr>
        <p:spPr>
          <a:xfrm>
            <a:off x="18500" y="3619106"/>
            <a:ext cx="732600" cy="5196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14" name="Google Shape;214;p14"/>
          <p:cNvSpPr/>
          <p:nvPr/>
        </p:nvSpPr>
        <p:spPr>
          <a:xfrm>
            <a:off x="18500" y="3106538"/>
            <a:ext cx="732600" cy="5196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15" name="Google Shape;215;p14"/>
          <p:cNvSpPr/>
          <p:nvPr/>
        </p:nvSpPr>
        <p:spPr>
          <a:xfrm>
            <a:off x="18500" y="2593988"/>
            <a:ext cx="732600" cy="5196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16" name="Google Shape;216;p14"/>
          <p:cNvSpPr/>
          <p:nvPr/>
        </p:nvSpPr>
        <p:spPr>
          <a:xfrm>
            <a:off x="18500" y="2081413"/>
            <a:ext cx="732600" cy="5196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17" name="Google Shape;217;p14">
            <a:hlinkClick action="ppaction://hlinksldjump" r:id="rId3"/>
          </p:cNvPr>
          <p:cNvSpPr/>
          <p:nvPr/>
        </p:nvSpPr>
        <p:spPr>
          <a:xfrm>
            <a:off x="18500" y="1568863"/>
            <a:ext cx="732600" cy="5196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18" name="Google Shape;218;p14">
            <a:hlinkClick action="ppaction://hlinkshowjump?jump=previousslide"/>
          </p:cNvPr>
          <p:cNvSpPr/>
          <p:nvPr/>
        </p:nvSpPr>
        <p:spPr>
          <a:xfrm>
            <a:off x="18500" y="1057888"/>
            <a:ext cx="732600" cy="5196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7000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19" name="Google Shape;219;p14"/>
          <p:cNvSpPr/>
          <p:nvPr/>
        </p:nvSpPr>
        <p:spPr>
          <a:xfrm>
            <a:off x="18500" y="4244699"/>
            <a:ext cx="732600" cy="5196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7000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20" name="Google Shape;220;p14">
            <a:hlinkClick action="ppaction://hlinksldjump" r:id="rId4"/>
          </p:cNvPr>
          <p:cNvSpPr/>
          <p:nvPr/>
        </p:nvSpPr>
        <p:spPr>
          <a:xfrm>
            <a:off x="18450" y="379200"/>
            <a:ext cx="732600" cy="5727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4"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2" name="Google Shape;222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46" y="0"/>
            <a:ext cx="9143111" cy="514350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3" name="Google Shape;223;p15"/>
          <p:cNvGrpSpPr/>
          <p:nvPr/>
        </p:nvGrpSpPr>
        <p:grpSpPr>
          <a:xfrm>
            <a:off x="931900" y="379200"/>
            <a:ext cx="7939200" cy="4385100"/>
            <a:chOff x="931900" y="379200"/>
            <a:chExt cx="7939200" cy="4385100"/>
          </a:xfrm>
        </p:grpSpPr>
        <p:sp>
          <p:nvSpPr>
            <p:cNvPr id="224" name="Google Shape;224;p15"/>
            <p:cNvSpPr/>
            <p:nvPr/>
          </p:nvSpPr>
          <p:spPr>
            <a:xfrm>
              <a:off x="931900" y="379200"/>
              <a:ext cx="7939200" cy="4385100"/>
            </a:xfrm>
            <a:prstGeom prst="rect">
              <a:avLst/>
            </a:prstGeom>
            <a:solidFill>
              <a:schemeClr val="lt2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15"/>
            <p:cNvSpPr/>
            <p:nvPr/>
          </p:nvSpPr>
          <p:spPr>
            <a:xfrm>
              <a:off x="931900" y="379200"/>
              <a:ext cx="7355700" cy="572700"/>
            </a:xfrm>
            <a:prstGeom prst="rect">
              <a:avLst/>
            </a:prstGeom>
            <a:solidFill>
              <a:schemeClr val="accent1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15"/>
            <p:cNvSpPr/>
            <p:nvPr/>
          </p:nvSpPr>
          <p:spPr>
            <a:xfrm>
              <a:off x="8287600" y="379200"/>
              <a:ext cx="583500" cy="572700"/>
            </a:xfrm>
            <a:prstGeom prst="rect">
              <a:avLst/>
            </a:prstGeom>
            <a:solidFill>
              <a:schemeClr val="accent1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7" name="Google Shape;227;p15"/>
          <p:cNvSpPr txBox="1"/>
          <p:nvPr>
            <p:ph type="title"/>
          </p:nvPr>
        </p:nvSpPr>
        <p:spPr>
          <a:xfrm>
            <a:off x="1114050" y="393425"/>
            <a:ext cx="6915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leway Black"/>
              <a:buNone/>
              <a:defRPr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28" name="Google Shape;228;p15"/>
          <p:cNvSpPr txBox="1"/>
          <p:nvPr>
            <p:ph idx="1" type="subTitle"/>
          </p:nvPr>
        </p:nvSpPr>
        <p:spPr>
          <a:xfrm>
            <a:off x="1455550" y="3389725"/>
            <a:ext cx="17895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29" name="Google Shape;229;p15"/>
          <p:cNvSpPr txBox="1"/>
          <p:nvPr>
            <p:ph idx="2" type="subTitle"/>
          </p:nvPr>
        </p:nvSpPr>
        <p:spPr>
          <a:xfrm>
            <a:off x="1455550" y="3822625"/>
            <a:ext cx="1789500" cy="46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30" name="Google Shape;230;p15"/>
          <p:cNvSpPr txBox="1"/>
          <p:nvPr>
            <p:ph idx="3" type="subTitle"/>
          </p:nvPr>
        </p:nvSpPr>
        <p:spPr>
          <a:xfrm>
            <a:off x="1455550" y="1573850"/>
            <a:ext cx="17895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31" name="Google Shape;231;p15"/>
          <p:cNvSpPr txBox="1"/>
          <p:nvPr>
            <p:ph idx="4" type="subTitle"/>
          </p:nvPr>
        </p:nvSpPr>
        <p:spPr>
          <a:xfrm>
            <a:off x="1455550" y="2006750"/>
            <a:ext cx="1789500" cy="46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32" name="Google Shape;232;p15"/>
          <p:cNvSpPr txBox="1"/>
          <p:nvPr>
            <p:ph idx="5" type="subTitle"/>
          </p:nvPr>
        </p:nvSpPr>
        <p:spPr>
          <a:xfrm>
            <a:off x="3998750" y="3389725"/>
            <a:ext cx="17895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33" name="Google Shape;233;p15"/>
          <p:cNvSpPr txBox="1"/>
          <p:nvPr>
            <p:ph idx="6" type="subTitle"/>
          </p:nvPr>
        </p:nvSpPr>
        <p:spPr>
          <a:xfrm>
            <a:off x="3998750" y="3822625"/>
            <a:ext cx="1789500" cy="46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34" name="Google Shape;234;p15"/>
          <p:cNvSpPr txBox="1"/>
          <p:nvPr>
            <p:ph idx="7" type="subTitle"/>
          </p:nvPr>
        </p:nvSpPr>
        <p:spPr>
          <a:xfrm>
            <a:off x="3998750" y="1573850"/>
            <a:ext cx="17895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35" name="Google Shape;235;p15"/>
          <p:cNvSpPr txBox="1"/>
          <p:nvPr>
            <p:ph idx="8" type="subTitle"/>
          </p:nvPr>
        </p:nvSpPr>
        <p:spPr>
          <a:xfrm>
            <a:off x="3998750" y="2006750"/>
            <a:ext cx="1789500" cy="46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36" name="Google Shape;236;p15"/>
          <p:cNvSpPr txBox="1"/>
          <p:nvPr>
            <p:ph idx="9" type="subTitle"/>
          </p:nvPr>
        </p:nvSpPr>
        <p:spPr>
          <a:xfrm>
            <a:off x="6541950" y="3389725"/>
            <a:ext cx="17895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37" name="Google Shape;237;p15"/>
          <p:cNvSpPr txBox="1"/>
          <p:nvPr>
            <p:ph idx="13" type="subTitle"/>
          </p:nvPr>
        </p:nvSpPr>
        <p:spPr>
          <a:xfrm>
            <a:off x="6541950" y="3822625"/>
            <a:ext cx="1789500" cy="46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38" name="Google Shape;238;p15"/>
          <p:cNvSpPr txBox="1"/>
          <p:nvPr>
            <p:ph idx="14" type="subTitle"/>
          </p:nvPr>
        </p:nvSpPr>
        <p:spPr>
          <a:xfrm>
            <a:off x="6541950" y="1573850"/>
            <a:ext cx="17895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39" name="Google Shape;239;p15"/>
          <p:cNvSpPr txBox="1"/>
          <p:nvPr>
            <p:ph idx="15" type="subTitle"/>
          </p:nvPr>
        </p:nvSpPr>
        <p:spPr>
          <a:xfrm>
            <a:off x="6541950" y="2006750"/>
            <a:ext cx="1789500" cy="46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40" name="Google Shape;240;p15"/>
          <p:cNvSpPr/>
          <p:nvPr/>
        </p:nvSpPr>
        <p:spPr>
          <a:xfrm>
            <a:off x="18500" y="3619106"/>
            <a:ext cx="732600" cy="5196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41" name="Google Shape;241;p15"/>
          <p:cNvSpPr/>
          <p:nvPr/>
        </p:nvSpPr>
        <p:spPr>
          <a:xfrm>
            <a:off x="18500" y="3106538"/>
            <a:ext cx="732600" cy="5196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42" name="Google Shape;242;p15"/>
          <p:cNvSpPr/>
          <p:nvPr/>
        </p:nvSpPr>
        <p:spPr>
          <a:xfrm>
            <a:off x="18500" y="2593988"/>
            <a:ext cx="732600" cy="5196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43" name="Google Shape;243;p15"/>
          <p:cNvSpPr/>
          <p:nvPr/>
        </p:nvSpPr>
        <p:spPr>
          <a:xfrm>
            <a:off x="18500" y="2081413"/>
            <a:ext cx="732600" cy="5196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44" name="Google Shape;244;p15">
            <a:hlinkClick action="ppaction://hlinksldjump" r:id="rId3"/>
          </p:cNvPr>
          <p:cNvSpPr/>
          <p:nvPr/>
        </p:nvSpPr>
        <p:spPr>
          <a:xfrm>
            <a:off x="18500" y="1568863"/>
            <a:ext cx="732600" cy="5196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45" name="Google Shape;245;p15">
            <a:hlinkClick action="ppaction://hlinkshowjump?jump=previousslide"/>
          </p:cNvPr>
          <p:cNvSpPr/>
          <p:nvPr/>
        </p:nvSpPr>
        <p:spPr>
          <a:xfrm>
            <a:off x="18500" y="1057888"/>
            <a:ext cx="732600" cy="5196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7000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46" name="Google Shape;246;p15"/>
          <p:cNvSpPr/>
          <p:nvPr/>
        </p:nvSpPr>
        <p:spPr>
          <a:xfrm>
            <a:off x="18500" y="4244699"/>
            <a:ext cx="732600" cy="5196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7000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47" name="Google Shape;247;p15">
            <a:hlinkClick action="ppaction://hlinksldjump" r:id="rId4"/>
          </p:cNvPr>
          <p:cNvSpPr/>
          <p:nvPr/>
        </p:nvSpPr>
        <p:spPr>
          <a:xfrm>
            <a:off x="18450" y="379200"/>
            <a:ext cx="732600" cy="5727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" name="Google Shape;249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46" y="0"/>
            <a:ext cx="9143111" cy="514350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0" name="Google Shape;250;p16"/>
          <p:cNvGrpSpPr/>
          <p:nvPr/>
        </p:nvGrpSpPr>
        <p:grpSpPr>
          <a:xfrm>
            <a:off x="931900" y="379200"/>
            <a:ext cx="7939200" cy="4385100"/>
            <a:chOff x="931900" y="379200"/>
            <a:chExt cx="7939200" cy="4385100"/>
          </a:xfrm>
        </p:grpSpPr>
        <p:sp>
          <p:nvSpPr>
            <p:cNvPr id="251" name="Google Shape;251;p16"/>
            <p:cNvSpPr/>
            <p:nvPr/>
          </p:nvSpPr>
          <p:spPr>
            <a:xfrm>
              <a:off x="931900" y="379200"/>
              <a:ext cx="7939200" cy="4385100"/>
            </a:xfrm>
            <a:prstGeom prst="rect">
              <a:avLst/>
            </a:prstGeom>
            <a:solidFill>
              <a:schemeClr val="lt2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16"/>
            <p:cNvSpPr/>
            <p:nvPr/>
          </p:nvSpPr>
          <p:spPr>
            <a:xfrm>
              <a:off x="931900" y="379200"/>
              <a:ext cx="7355700" cy="572700"/>
            </a:xfrm>
            <a:prstGeom prst="rect">
              <a:avLst/>
            </a:prstGeom>
            <a:solidFill>
              <a:schemeClr val="accent1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16"/>
            <p:cNvSpPr/>
            <p:nvPr/>
          </p:nvSpPr>
          <p:spPr>
            <a:xfrm>
              <a:off x="8287600" y="379200"/>
              <a:ext cx="583500" cy="572700"/>
            </a:xfrm>
            <a:prstGeom prst="rect">
              <a:avLst/>
            </a:prstGeom>
            <a:solidFill>
              <a:schemeClr val="accent1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4" name="Google Shape;254;p16"/>
          <p:cNvSpPr txBox="1"/>
          <p:nvPr>
            <p:ph hasCustomPrompt="1" type="title"/>
          </p:nvPr>
        </p:nvSpPr>
        <p:spPr>
          <a:xfrm>
            <a:off x="1729300" y="1834300"/>
            <a:ext cx="6344400" cy="98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255" name="Google Shape;255;p16"/>
          <p:cNvSpPr txBox="1"/>
          <p:nvPr>
            <p:ph idx="1" type="subTitle"/>
          </p:nvPr>
        </p:nvSpPr>
        <p:spPr>
          <a:xfrm>
            <a:off x="2971650" y="4106525"/>
            <a:ext cx="38598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56" name="Google Shape;256;p16"/>
          <p:cNvSpPr/>
          <p:nvPr/>
        </p:nvSpPr>
        <p:spPr>
          <a:xfrm>
            <a:off x="18500" y="3619106"/>
            <a:ext cx="732600" cy="5196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57" name="Google Shape;257;p16"/>
          <p:cNvSpPr/>
          <p:nvPr/>
        </p:nvSpPr>
        <p:spPr>
          <a:xfrm>
            <a:off x="18500" y="3106538"/>
            <a:ext cx="732600" cy="5196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58" name="Google Shape;258;p16"/>
          <p:cNvSpPr/>
          <p:nvPr/>
        </p:nvSpPr>
        <p:spPr>
          <a:xfrm>
            <a:off x="18500" y="2593988"/>
            <a:ext cx="732600" cy="5196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59" name="Google Shape;259;p16"/>
          <p:cNvSpPr/>
          <p:nvPr/>
        </p:nvSpPr>
        <p:spPr>
          <a:xfrm>
            <a:off x="18500" y="2081413"/>
            <a:ext cx="732600" cy="5196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60" name="Google Shape;260;p16">
            <a:hlinkClick action="ppaction://hlinksldjump" r:id="rId3"/>
          </p:cNvPr>
          <p:cNvSpPr/>
          <p:nvPr/>
        </p:nvSpPr>
        <p:spPr>
          <a:xfrm>
            <a:off x="18500" y="1568863"/>
            <a:ext cx="732600" cy="5196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61" name="Google Shape;261;p16">
            <a:hlinkClick action="ppaction://hlinkshowjump?jump=previousslide"/>
          </p:cNvPr>
          <p:cNvSpPr/>
          <p:nvPr/>
        </p:nvSpPr>
        <p:spPr>
          <a:xfrm>
            <a:off x="18500" y="1057888"/>
            <a:ext cx="732600" cy="5196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7000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62" name="Google Shape;262;p16"/>
          <p:cNvSpPr/>
          <p:nvPr/>
        </p:nvSpPr>
        <p:spPr>
          <a:xfrm>
            <a:off x="18500" y="4244699"/>
            <a:ext cx="732600" cy="5196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7000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63" name="Google Shape;263;p16">
            <a:hlinkClick action="ppaction://hlinksldjump" r:id="rId4"/>
          </p:cNvPr>
          <p:cNvSpPr/>
          <p:nvPr/>
        </p:nvSpPr>
        <p:spPr>
          <a:xfrm>
            <a:off x="18450" y="379200"/>
            <a:ext cx="732600" cy="5727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5"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5" name="Google Shape;265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46" y="0"/>
            <a:ext cx="9143111" cy="514350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66" name="Google Shape;266;p17"/>
          <p:cNvGrpSpPr/>
          <p:nvPr/>
        </p:nvGrpSpPr>
        <p:grpSpPr>
          <a:xfrm>
            <a:off x="931900" y="379200"/>
            <a:ext cx="7939200" cy="4385100"/>
            <a:chOff x="931900" y="379200"/>
            <a:chExt cx="7939200" cy="4385100"/>
          </a:xfrm>
        </p:grpSpPr>
        <p:sp>
          <p:nvSpPr>
            <p:cNvPr id="267" name="Google Shape;267;p17"/>
            <p:cNvSpPr/>
            <p:nvPr/>
          </p:nvSpPr>
          <p:spPr>
            <a:xfrm>
              <a:off x="931900" y="379200"/>
              <a:ext cx="7939200" cy="4385100"/>
            </a:xfrm>
            <a:prstGeom prst="rect">
              <a:avLst/>
            </a:prstGeom>
            <a:solidFill>
              <a:schemeClr val="lt2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17"/>
            <p:cNvSpPr/>
            <p:nvPr/>
          </p:nvSpPr>
          <p:spPr>
            <a:xfrm>
              <a:off x="931900" y="379200"/>
              <a:ext cx="7355700" cy="572700"/>
            </a:xfrm>
            <a:prstGeom prst="rect">
              <a:avLst/>
            </a:prstGeom>
            <a:solidFill>
              <a:schemeClr val="accent1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17"/>
            <p:cNvSpPr/>
            <p:nvPr/>
          </p:nvSpPr>
          <p:spPr>
            <a:xfrm>
              <a:off x="8287600" y="379200"/>
              <a:ext cx="583500" cy="572700"/>
            </a:xfrm>
            <a:prstGeom prst="rect">
              <a:avLst/>
            </a:prstGeom>
            <a:solidFill>
              <a:schemeClr val="accent1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0" name="Google Shape;270;p17"/>
          <p:cNvSpPr txBox="1"/>
          <p:nvPr>
            <p:ph type="title"/>
          </p:nvPr>
        </p:nvSpPr>
        <p:spPr>
          <a:xfrm flipH="1">
            <a:off x="6033788" y="3367750"/>
            <a:ext cx="23046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71" name="Google Shape;271;p17"/>
          <p:cNvSpPr txBox="1"/>
          <p:nvPr>
            <p:ph idx="1" type="subTitle"/>
          </p:nvPr>
        </p:nvSpPr>
        <p:spPr>
          <a:xfrm flipH="1">
            <a:off x="6033763" y="3980350"/>
            <a:ext cx="2304600" cy="72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72" name="Google Shape;272;p17"/>
          <p:cNvSpPr txBox="1"/>
          <p:nvPr>
            <p:ph idx="2" type="title"/>
          </p:nvPr>
        </p:nvSpPr>
        <p:spPr>
          <a:xfrm flipH="1">
            <a:off x="4981863" y="1347325"/>
            <a:ext cx="23046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73" name="Google Shape;273;p17"/>
          <p:cNvSpPr txBox="1"/>
          <p:nvPr>
            <p:ph idx="3" type="subTitle"/>
          </p:nvPr>
        </p:nvSpPr>
        <p:spPr>
          <a:xfrm flipH="1">
            <a:off x="4981838" y="1959925"/>
            <a:ext cx="2304600" cy="72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74" name="Google Shape;274;p17"/>
          <p:cNvSpPr txBox="1"/>
          <p:nvPr>
            <p:ph idx="4" type="title"/>
          </p:nvPr>
        </p:nvSpPr>
        <p:spPr>
          <a:xfrm flipH="1">
            <a:off x="1953113" y="3415150"/>
            <a:ext cx="23046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75" name="Google Shape;275;p17"/>
          <p:cNvSpPr txBox="1"/>
          <p:nvPr>
            <p:ph idx="5" type="subTitle"/>
          </p:nvPr>
        </p:nvSpPr>
        <p:spPr>
          <a:xfrm flipH="1">
            <a:off x="1953088" y="4027750"/>
            <a:ext cx="2304600" cy="72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76" name="Google Shape;276;p17"/>
          <p:cNvSpPr txBox="1"/>
          <p:nvPr>
            <p:ph idx="6" type="title"/>
          </p:nvPr>
        </p:nvSpPr>
        <p:spPr>
          <a:xfrm flipH="1">
            <a:off x="1448588" y="1183950"/>
            <a:ext cx="23046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77" name="Google Shape;277;p17"/>
          <p:cNvSpPr txBox="1"/>
          <p:nvPr>
            <p:ph idx="7" type="subTitle"/>
          </p:nvPr>
        </p:nvSpPr>
        <p:spPr>
          <a:xfrm flipH="1">
            <a:off x="1448563" y="1796550"/>
            <a:ext cx="2304600" cy="72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78" name="Google Shape;278;p17"/>
          <p:cNvSpPr/>
          <p:nvPr/>
        </p:nvSpPr>
        <p:spPr>
          <a:xfrm>
            <a:off x="18500" y="3619106"/>
            <a:ext cx="732600" cy="5196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79" name="Google Shape;279;p17"/>
          <p:cNvSpPr/>
          <p:nvPr/>
        </p:nvSpPr>
        <p:spPr>
          <a:xfrm>
            <a:off x="18500" y="3106538"/>
            <a:ext cx="732600" cy="5196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80" name="Google Shape;280;p17"/>
          <p:cNvSpPr/>
          <p:nvPr/>
        </p:nvSpPr>
        <p:spPr>
          <a:xfrm>
            <a:off x="18500" y="2593988"/>
            <a:ext cx="732600" cy="5196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81" name="Google Shape;281;p17"/>
          <p:cNvSpPr/>
          <p:nvPr/>
        </p:nvSpPr>
        <p:spPr>
          <a:xfrm>
            <a:off x="18500" y="2081413"/>
            <a:ext cx="732600" cy="5196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82" name="Google Shape;282;p17">
            <a:hlinkClick action="ppaction://hlinksldjump" r:id="rId3"/>
          </p:cNvPr>
          <p:cNvSpPr/>
          <p:nvPr/>
        </p:nvSpPr>
        <p:spPr>
          <a:xfrm>
            <a:off x="18500" y="1568863"/>
            <a:ext cx="732600" cy="5196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83" name="Google Shape;283;p17">
            <a:hlinkClick action="ppaction://hlinkshowjump?jump=previousslide"/>
          </p:cNvPr>
          <p:cNvSpPr/>
          <p:nvPr/>
        </p:nvSpPr>
        <p:spPr>
          <a:xfrm>
            <a:off x="18500" y="1057888"/>
            <a:ext cx="732600" cy="5196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7000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84" name="Google Shape;284;p17"/>
          <p:cNvSpPr/>
          <p:nvPr/>
        </p:nvSpPr>
        <p:spPr>
          <a:xfrm>
            <a:off x="18500" y="4244699"/>
            <a:ext cx="732600" cy="5196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7000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85" name="Google Shape;285;p17">
            <a:hlinkClick action="ppaction://hlinksldjump" r:id="rId4"/>
          </p:cNvPr>
          <p:cNvSpPr/>
          <p:nvPr/>
        </p:nvSpPr>
        <p:spPr>
          <a:xfrm>
            <a:off x="18450" y="379200"/>
            <a:ext cx="732600" cy="5727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6"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7" name="Google Shape;287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46" y="0"/>
            <a:ext cx="9143111" cy="514350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88" name="Google Shape;288;p18"/>
          <p:cNvGrpSpPr/>
          <p:nvPr/>
        </p:nvGrpSpPr>
        <p:grpSpPr>
          <a:xfrm>
            <a:off x="931900" y="379200"/>
            <a:ext cx="7939200" cy="4385100"/>
            <a:chOff x="931900" y="379200"/>
            <a:chExt cx="7939200" cy="4385100"/>
          </a:xfrm>
        </p:grpSpPr>
        <p:sp>
          <p:nvSpPr>
            <p:cNvPr id="289" name="Google Shape;289;p18"/>
            <p:cNvSpPr/>
            <p:nvPr/>
          </p:nvSpPr>
          <p:spPr>
            <a:xfrm>
              <a:off x="931900" y="379200"/>
              <a:ext cx="7939200" cy="4385100"/>
            </a:xfrm>
            <a:prstGeom prst="rect">
              <a:avLst/>
            </a:prstGeom>
            <a:solidFill>
              <a:schemeClr val="lt2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18"/>
            <p:cNvSpPr/>
            <p:nvPr/>
          </p:nvSpPr>
          <p:spPr>
            <a:xfrm>
              <a:off x="931900" y="379200"/>
              <a:ext cx="7355700" cy="572700"/>
            </a:xfrm>
            <a:prstGeom prst="rect">
              <a:avLst/>
            </a:prstGeom>
            <a:solidFill>
              <a:schemeClr val="accent1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18"/>
            <p:cNvSpPr/>
            <p:nvPr/>
          </p:nvSpPr>
          <p:spPr>
            <a:xfrm>
              <a:off x="8287600" y="379200"/>
              <a:ext cx="583500" cy="572700"/>
            </a:xfrm>
            <a:prstGeom prst="rect">
              <a:avLst/>
            </a:prstGeom>
            <a:solidFill>
              <a:schemeClr val="accent1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2" name="Google Shape;292;p18"/>
          <p:cNvSpPr txBox="1"/>
          <p:nvPr>
            <p:ph type="title"/>
          </p:nvPr>
        </p:nvSpPr>
        <p:spPr>
          <a:xfrm>
            <a:off x="1114050" y="393425"/>
            <a:ext cx="6915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leway Black"/>
              <a:buNone/>
              <a:defRPr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93" name="Google Shape;293;p18"/>
          <p:cNvSpPr txBox="1"/>
          <p:nvPr>
            <p:ph idx="1" type="subTitle"/>
          </p:nvPr>
        </p:nvSpPr>
        <p:spPr>
          <a:xfrm flipH="1">
            <a:off x="1988400" y="2224225"/>
            <a:ext cx="2583600" cy="144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94" name="Google Shape;294;p18"/>
          <p:cNvSpPr/>
          <p:nvPr/>
        </p:nvSpPr>
        <p:spPr>
          <a:xfrm>
            <a:off x="18500" y="3619106"/>
            <a:ext cx="732600" cy="5196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95" name="Google Shape;295;p18"/>
          <p:cNvSpPr/>
          <p:nvPr/>
        </p:nvSpPr>
        <p:spPr>
          <a:xfrm>
            <a:off x="18500" y="3106538"/>
            <a:ext cx="732600" cy="5196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96" name="Google Shape;296;p18"/>
          <p:cNvSpPr/>
          <p:nvPr/>
        </p:nvSpPr>
        <p:spPr>
          <a:xfrm>
            <a:off x="18500" y="2593988"/>
            <a:ext cx="732600" cy="5196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97" name="Google Shape;297;p18"/>
          <p:cNvSpPr/>
          <p:nvPr/>
        </p:nvSpPr>
        <p:spPr>
          <a:xfrm>
            <a:off x="18500" y="2081413"/>
            <a:ext cx="732600" cy="5196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98" name="Google Shape;298;p18">
            <a:hlinkClick action="ppaction://hlinksldjump" r:id="rId3"/>
          </p:cNvPr>
          <p:cNvSpPr/>
          <p:nvPr/>
        </p:nvSpPr>
        <p:spPr>
          <a:xfrm>
            <a:off x="18500" y="1568863"/>
            <a:ext cx="732600" cy="5196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99" name="Google Shape;299;p18">
            <a:hlinkClick action="ppaction://hlinkshowjump?jump=previousslide"/>
          </p:cNvPr>
          <p:cNvSpPr/>
          <p:nvPr/>
        </p:nvSpPr>
        <p:spPr>
          <a:xfrm>
            <a:off x="18500" y="1057888"/>
            <a:ext cx="732600" cy="5196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7000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00" name="Google Shape;300;p18"/>
          <p:cNvSpPr/>
          <p:nvPr/>
        </p:nvSpPr>
        <p:spPr>
          <a:xfrm>
            <a:off x="18500" y="4244699"/>
            <a:ext cx="732600" cy="5196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7000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01" name="Google Shape;301;p18">
            <a:hlinkClick action="ppaction://hlinksldjump" r:id="rId4"/>
          </p:cNvPr>
          <p:cNvSpPr/>
          <p:nvPr/>
        </p:nvSpPr>
        <p:spPr>
          <a:xfrm>
            <a:off x="18450" y="379200"/>
            <a:ext cx="732600" cy="5727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6_1"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3" name="Google Shape;303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46" y="0"/>
            <a:ext cx="9143111" cy="514350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04" name="Google Shape;304;p19"/>
          <p:cNvGrpSpPr/>
          <p:nvPr/>
        </p:nvGrpSpPr>
        <p:grpSpPr>
          <a:xfrm>
            <a:off x="931900" y="379200"/>
            <a:ext cx="7939200" cy="4385100"/>
            <a:chOff x="931900" y="379200"/>
            <a:chExt cx="7939200" cy="4385100"/>
          </a:xfrm>
        </p:grpSpPr>
        <p:sp>
          <p:nvSpPr>
            <p:cNvPr id="305" name="Google Shape;305;p19"/>
            <p:cNvSpPr/>
            <p:nvPr/>
          </p:nvSpPr>
          <p:spPr>
            <a:xfrm>
              <a:off x="931900" y="379200"/>
              <a:ext cx="7939200" cy="4385100"/>
            </a:xfrm>
            <a:prstGeom prst="rect">
              <a:avLst/>
            </a:prstGeom>
            <a:solidFill>
              <a:schemeClr val="lt2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19"/>
            <p:cNvSpPr/>
            <p:nvPr/>
          </p:nvSpPr>
          <p:spPr>
            <a:xfrm>
              <a:off x="931900" y="379200"/>
              <a:ext cx="7355700" cy="572700"/>
            </a:xfrm>
            <a:prstGeom prst="rect">
              <a:avLst/>
            </a:prstGeom>
            <a:solidFill>
              <a:schemeClr val="accent1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p19"/>
            <p:cNvSpPr/>
            <p:nvPr/>
          </p:nvSpPr>
          <p:spPr>
            <a:xfrm>
              <a:off x="8287600" y="379200"/>
              <a:ext cx="583500" cy="572700"/>
            </a:xfrm>
            <a:prstGeom prst="rect">
              <a:avLst/>
            </a:prstGeom>
            <a:solidFill>
              <a:schemeClr val="accent1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8" name="Google Shape;308;p19"/>
          <p:cNvSpPr txBox="1"/>
          <p:nvPr>
            <p:ph type="title"/>
          </p:nvPr>
        </p:nvSpPr>
        <p:spPr>
          <a:xfrm>
            <a:off x="1114050" y="393425"/>
            <a:ext cx="6915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leway Black"/>
              <a:buNone/>
              <a:defRPr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09" name="Google Shape;309;p19"/>
          <p:cNvSpPr txBox="1"/>
          <p:nvPr>
            <p:ph idx="1" type="subTitle"/>
          </p:nvPr>
        </p:nvSpPr>
        <p:spPr>
          <a:xfrm flipH="1">
            <a:off x="5159550" y="2224225"/>
            <a:ext cx="2583600" cy="144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10" name="Google Shape;310;p19"/>
          <p:cNvSpPr/>
          <p:nvPr/>
        </p:nvSpPr>
        <p:spPr>
          <a:xfrm>
            <a:off x="18500" y="3619106"/>
            <a:ext cx="732600" cy="5196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11" name="Google Shape;311;p19"/>
          <p:cNvSpPr/>
          <p:nvPr/>
        </p:nvSpPr>
        <p:spPr>
          <a:xfrm>
            <a:off x="18500" y="3106538"/>
            <a:ext cx="732600" cy="5196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12" name="Google Shape;312;p19"/>
          <p:cNvSpPr/>
          <p:nvPr/>
        </p:nvSpPr>
        <p:spPr>
          <a:xfrm>
            <a:off x="18500" y="2593988"/>
            <a:ext cx="732600" cy="5196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13" name="Google Shape;313;p19"/>
          <p:cNvSpPr/>
          <p:nvPr/>
        </p:nvSpPr>
        <p:spPr>
          <a:xfrm>
            <a:off x="18500" y="2081413"/>
            <a:ext cx="732600" cy="5196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14" name="Google Shape;314;p19">
            <a:hlinkClick action="ppaction://hlinksldjump" r:id="rId3"/>
          </p:cNvPr>
          <p:cNvSpPr/>
          <p:nvPr/>
        </p:nvSpPr>
        <p:spPr>
          <a:xfrm>
            <a:off x="18500" y="1568863"/>
            <a:ext cx="732600" cy="5196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15" name="Google Shape;315;p19">
            <a:hlinkClick action="ppaction://hlinkshowjump?jump=previousslide"/>
          </p:cNvPr>
          <p:cNvSpPr/>
          <p:nvPr/>
        </p:nvSpPr>
        <p:spPr>
          <a:xfrm>
            <a:off x="18500" y="1057888"/>
            <a:ext cx="732600" cy="5196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7000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16" name="Google Shape;316;p19"/>
          <p:cNvSpPr/>
          <p:nvPr/>
        </p:nvSpPr>
        <p:spPr>
          <a:xfrm>
            <a:off x="18500" y="4244699"/>
            <a:ext cx="732600" cy="5196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7000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17" name="Google Shape;317;p19">
            <a:hlinkClick action="ppaction://hlinksldjump" r:id="rId4"/>
          </p:cNvPr>
          <p:cNvSpPr/>
          <p:nvPr/>
        </p:nvSpPr>
        <p:spPr>
          <a:xfrm>
            <a:off x="18450" y="379200"/>
            <a:ext cx="732600" cy="5727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7"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9" name="Google Shape;319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46" y="0"/>
            <a:ext cx="9143111" cy="514350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0" name="Google Shape;320;p20"/>
          <p:cNvGrpSpPr/>
          <p:nvPr/>
        </p:nvGrpSpPr>
        <p:grpSpPr>
          <a:xfrm>
            <a:off x="1506650" y="540000"/>
            <a:ext cx="6773700" cy="4063500"/>
            <a:chOff x="1185100" y="540000"/>
            <a:chExt cx="6773700" cy="4063500"/>
          </a:xfrm>
        </p:grpSpPr>
        <p:sp>
          <p:nvSpPr>
            <p:cNvPr id="321" name="Google Shape;321;p20"/>
            <p:cNvSpPr/>
            <p:nvPr/>
          </p:nvSpPr>
          <p:spPr>
            <a:xfrm>
              <a:off x="1185100" y="996900"/>
              <a:ext cx="6773700" cy="3606600"/>
            </a:xfrm>
            <a:prstGeom prst="rect">
              <a:avLst/>
            </a:prstGeom>
            <a:solidFill>
              <a:schemeClr val="lt2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p20"/>
            <p:cNvSpPr/>
            <p:nvPr/>
          </p:nvSpPr>
          <p:spPr>
            <a:xfrm>
              <a:off x="1185100" y="540000"/>
              <a:ext cx="6773700" cy="456900"/>
            </a:xfrm>
            <a:prstGeom prst="rect">
              <a:avLst/>
            </a:prstGeom>
            <a:solidFill>
              <a:schemeClr val="accent1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p20"/>
            <p:cNvSpPr/>
            <p:nvPr/>
          </p:nvSpPr>
          <p:spPr>
            <a:xfrm>
              <a:off x="7470700" y="540000"/>
              <a:ext cx="488100" cy="456900"/>
            </a:xfrm>
            <a:prstGeom prst="rect">
              <a:avLst/>
            </a:prstGeom>
            <a:solidFill>
              <a:schemeClr val="accent1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24" name="Google Shape;324;p20"/>
          <p:cNvSpPr txBox="1"/>
          <p:nvPr>
            <p:ph type="ctrTitle"/>
          </p:nvPr>
        </p:nvSpPr>
        <p:spPr>
          <a:xfrm>
            <a:off x="1970600" y="1075100"/>
            <a:ext cx="5845800" cy="87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25" name="Google Shape;325;p20"/>
          <p:cNvSpPr txBox="1"/>
          <p:nvPr>
            <p:ph idx="1" type="subTitle"/>
          </p:nvPr>
        </p:nvSpPr>
        <p:spPr>
          <a:xfrm>
            <a:off x="3306050" y="2456275"/>
            <a:ext cx="3174900" cy="31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26" name="Google Shape;326;p20"/>
          <p:cNvSpPr txBox="1"/>
          <p:nvPr>
            <p:ph idx="2" type="subTitle"/>
          </p:nvPr>
        </p:nvSpPr>
        <p:spPr>
          <a:xfrm>
            <a:off x="3688850" y="2769175"/>
            <a:ext cx="2409300" cy="82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27" name="Google Shape;327;p20"/>
          <p:cNvSpPr/>
          <p:nvPr/>
        </p:nvSpPr>
        <p:spPr>
          <a:xfrm>
            <a:off x="18500" y="3619106"/>
            <a:ext cx="732600" cy="5196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28" name="Google Shape;328;p20"/>
          <p:cNvSpPr/>
          <p:nvPr/>
        </p:nvSpPr>
        <p:spPr>
          <a:xfrm>
            <a:off x="18500" y="3106538"/>
            <a:ext cx="732600" cy="5196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29" name="Google Shape;329;p20"/>
          <p:cNvSpPr/>
          <p:nvPr/>
        </p:nvSpPr>
        <p:spPr>
          <a:xfrm>
            <a:off x="18500" y="2593988"/>
            <a:ext cx="732600" cy="5196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30" name="Google Shape;330;p20"/>
          <p:cNvSpPr/>
          <p:nvPr/>
        </p:nvSpPr>
        <p:spPr>
          <a:xfrm>
            <a:off x="18500" y="2081413"/>
            <a:ext cx="732600" cy="5196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31" name="Google Shape;331;p20">
            <a:hlinkClick action="ppaction://hlinksldjump" r:id="rId3"/>
          </p:cNvPr>
          <p:cNvSpPr/>
          <p:nvPr/>
        </p:nvSpPr>
        <p:spPr>
          <a:xfrm>
            <a:off x="18500" y="1568863"/>
            <a:ext cx="732600" cy="5196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32" name="Google Shape;332;p20">
            <a:hlinkClick action="ppaction://hlinkshowjump?jump=previousslide"/>
          </p:cNvPr>
          <p:cNvSpPr/>
          <p:nvPr/>
        </p:nvSpPr>
        <p:spPr>
          <a:xfrm>
            <a:off x="18500" y="1057888"/>
            <a:ext cx="732600" cy="5196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7000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33" name="Google Shape;333;p20"/>
          <p:cNvSpPr/>
          <p:nvPr/>
        </p:nvSpPr>
        <p:spPr>
          <a:xfrm>
            <a:off x="18500" y="4244699"/>
            <a:ext cx="732600" cy="5196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7000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34" name="Google Shape;334;p20">
            <a:hlinkClick action="ppaction://hlinksldjump" r:id="rId4"/>
          </p:cNvPr>
          <p:cNvSpPr/>
          <p:nvPr/>
        </p:nvSpPr>
        <p:spPr>
          <a:xfrm>
            <a:off x="18450" y="379200"/>
            <a:ext cx="732600" cy="5727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p20"/>
          <p:cNvSpPr txBox="1"/>
          <p:nvPr/>
        </p:nvSpPr>
        <p:spPr>
          <a:xfrm>
            <a:off x="2661650" y="3650450"/>
            <a:ext cx="4463700" cy="45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43025"/>
                </a:solidFill>
                <a:latin typeface="Tajawal"/>
                <a:ea typeface="Tajawal"/>
                <a:cs typeface="Tajawal"/>
                <a:sym typeface="Tajawal"/>
              </a:rPr>
              <a:t>CREDITS: This presentation template was created by </a:t>
            </a:r>
            <a:r>
              <a:rPr b="1" i="0" lang="en" sz="1200" u="none" cap="none" strike="noStrike">
                <a:solidFill>
                  <a:schemeClr val="dk1"/>
                </a:solidFill>
                <a:uFill>
                  <a:noFill/>
                </a:uFill>
                <a:latin typeface="Tajawal"/>
                <a:ea typeface="Tajawal"/>
                <a:cs typeface="Tajawal"/>
                <a:sym typeface="Tajaw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0" i="0" lang="en" sz="1200" u="none" cap="none" strike="noStrike">
                <a:solidFill>
                  <a:srgbClr val="043025"/>
                </a:solidFill>
                <a:latin typeface="Tajawal"/>
                <a:ea typeface="Tajawal"/>
                <a:cs typeface="Tajawal"/>
                <a:sym typeface="Tajawal"/>
              </a:rPr>
              <a:t>, including icons by </a:t>
            </a:r>
            <a:r>
              <a:rPr b="1" i="0" lang="en" sz="1200" u="none" cap="none" strike="noStrike">
                <a:solidFill>
                  <a:schemeClr val="dk1"/>
                </a:solidFill>
                <a:uFill>
                  <a:noFill/>
                </a:uFill>
                <a:latin typeface="Tajawal"/>
                <a:ea typeface="Tajawal"/>
                <a:cs typeface="Tajawal"/>
                <a:sym typeface="Tajawal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0" i="0" lang="en" sz="1200" u="none" cap="none" strike="noStrike">
                <a:solidFill>
                  <a:srgbClr val="043025"/>
                </a:solidFill>
                <a:latin typeface="Tajawal"/>
                <a:ea typeface="Tajawal"/>
                <a:cs typeface="Tajawal"/>
                <a:sym typeface="Tajawal"/>
              </a:rPr>
              <a:t>, and infographics &amp; images by </a:t>
            </a:r>
            <a:r>
              <a:rPr b="1" i="0" lang="en" sz="1200" u="none" cap="none" strike="noStrike">
                <a:solidFill>
                  <a:schemeClr val="dk1"/>
                </a:solidFill>
                <a:uFill>
                  <a:noFill/>
                </a:uFill>
                <a:latin typeface="Tajawal"/>
                <a:ea typeface="Tajawal"/>
                <a:cs typeface="Tajawal"/>
                <a:sym typeface="Tajawal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i="0" sz="1200" u="none" cap="none" strike="noStrike">
              <a:solidFill>
                <a:schemeClr val="dk1"/>
              </a:solidFill>
              <a:latin typeface="Tajawal"/>
              <a:ea typeface="Tajawal"/>
              <a:cs typeface="Tajawal"/>
              <a:sym typeface="Tajaw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46" y="0"/>
            <a:ext cx="9143111" cy="514350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" name="Google Shape;18;p3"/>
          <p:cNvGrpSpPr/>
          <p:nvPr/>
        </p:nvGrpSpPr>
        <p:grpSpPr>
          <a:xfrm>
            <a:off x="931900" y="379200"/>
            <a:ext cx="7939200" cy="4385100"/>
            <a:chOff x="931900" y="379200"/>
            <a:chExt cx="7939200" cy="4385100"/>
          </a:xfrm>
        </p:grpSpPr>
        <p:sp>
          <p:nvSpPr>
            <p:cNvPr id="19" name="Google Shape;19;p3"/>
            <p:cNvSpPr/>
            <p:nvPr/>
          </p:nvSpPr>
          <p:spPr>
            <a:xfrm>
              <a:off x="931900" y="379200"/>
              <a:ext cx="7939200" cy="4385100"/>
            </a:xfrm>
            <a:prstGeom prst="rect">
              <a:avLst/>
            </a:prstGeom>
            <a:solidFill>
              <a:schemeClr val="lt2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3"/>
            <p:cNvSpPr/>
            <p:nvPr/>
          </p:nvSpPr>
          <p:spPr>
            <a:xfrm>
              <a:off x="931900" y="379200"/>
              <a:ext cx="7355700" cy="572700"/>
            </a:xfrm>
            <a:prstGeom prst="rect">
              <a:avLst/>
            </a:prstGeom>
            <a:solidFill>
              <a:schemeClr val="accent1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3"/>
            <p:cNvSpPr/>
            <p:nvPr/>
          </p:nvSpPr>
          <p:spPr>
            <a:xfrm>
              <a:off x="8287600" y="379200"/>
              <a:ext cx="583500" cy="572700"/>
            </a:xfrm>
            <a:prstGeom prst="rect">
              <a:avLst/>
            </a:prstGeom>
            <a:solidFill>
              <a:schemeClr val="accent1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" name="Google Shape;22;p3"/>
          <p:cNvSpPr txBox="1"/>
          <p:nvPr>
            <p:ph type="title"/>
          </p:nvPr>
        </p:nvSpPr>
        <p:spPr>
          <a:xfrm>
            <a:off x="1114050" y="393425"/>
            <a:ext cx="6915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1443550" y="1128325"/>
            <a:ext cx="6915900" cy="345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3048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/>
            </a:lvl9pPr>
          </a:lstStyle>
          <a:p/>
        </p:txBody>
      </p:sp>
      <p:sp>
        <p:nvSpPr>
          <p:cNvPr id="24" name="Google Shape;24;p3"/>
          <p:cNvSpPr/>
          <p:nvPr/>
        </p:nvSpPr>
        <p:spPr>
          <a:xfrm>
            <a:off x="18500" y="3619106"/>
            <a:ext cx="732600" cy="5196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5" name="Google Shape;25;p3"/>
          <p:cNvSpPr/>
          <p:nvPr/>
        </p:nvSpPr>
        <p:spPr>
          <a:xfrm>
            <a:off x="18500" y="3106538"/>
            <a:ext cx="732600" cy="5196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6" name="Google Shape;26;p3"/>
          <p:cNvSpPr/>
          <p:nvPr/>
        </p:nvSpPr>
        <p:spPr>
          <a:xfrm>
            <a:off x="18500" y="2593988"/>
            <a:ext cx="732600" cy="5196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7" name="Google Shape;27;p3"/>
          <p:cNvSpPr/>
          <p:nvPr/>
        </p:nvSpPr>
        <p:spPr>
          <a:xfrm>
            <a:off x="18500" y="2081413"/>
            <a:ext cx="732600" cy="5196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8" name="Google Shape;28;p3">
            <a:hlinkClick action="ppaction://hlinksldjump" r:id="rId3"/>
          </p:cNvPr>
          <p:cNvSpPr/>
          <p:nvPr/>
        </p:nvSpPr>
        <p:spPr>
          <a:xfrm>
            <a:off x="18500" y="1568863"/>
            <a:ext cx="732600" cy="5196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9" name="Google Shape;29;p3">
            <a:hlinkClick action="ppaction://hlinkshowjump?jump=previousslide"/>
          </p:cNvPr>
          <p:cNvSpPr/>
          <p:nvPr/>
        </p:nvSpPr>
        <p:spPr>
          <a:xfrm>
            <a:off x="18500" y="1057888"/>
            <a:ext cx="732600" cy="5196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7000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0" name="Google Shape;30;p3"/>
          <p:cNvSpPr/>
          <p:nvPr/>
        </p:nvSpPr>
        <p:spPr>
          <a:xfrm>
            <a:off x="18500" y="4244699"/>
            <a:ext cx="732600" cy="5196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7000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1" name="Google Shape;31;p3">
            <a:hlinkClick action="ppaction://hlinksldjump" r:id="rId4"/>
          </p:cNvPr>
          <p:cNvSpPr/>
          <p:nvPr/>
        </p:nvSpPr>
        <p:spPr>
          <a:xfrm>
            <a:off x="18450" y="379200"/>
            <a:ext cx="732600" cy="5727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7_1"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8" name="Google Shape;338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46" y="0"/>
            <a:ext cx="9143111" cy="51435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oogle Shape;33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46" y="0"/>
            <a:ext cx="9143111" cy="514350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4" name="Google Shape;34;p4"/>
          <p:cNvGrpSpPr/>
          <p:nvPr/>
        </p:nvGrpSpPr>
        <p:grpSpPr>
          <a:xfrm>
            <a:off x="1954088" y="379200"/>
            <a:ext cx="5894825" cy="4385100"/>
            <a:chOff x="1954088" y="379200"/>
            <a:chExt cx="5894825" cy="4385100"/>
          </a:xfrm>
        </p:grpSpPr>
        <p:sp>
          <p:nvSpPr>
            <p:cNvPr id="35" name="Google Shape;35;p4"/>
            <p:cNvSpPr/>
            <p:nvPr/>
          </p:nvSpPr>
          <p:spPr>
            <a:xfrm>
              <a:off x="1954100" y="836100"/>
              <a:ext cx="5894700" cy="3928200"/>
            </a:xfrm>
            <a:prstGeom prst="rect">
              <a:avLst/>
            </a:prstGeom>
            <a:solidFill>
              <a:schemeClr val="lt2"/>
            </a:solidFill>
            <a:ln cap="flat" cmpd="sng" w="381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4"/>
            <p:cNvSpPr/>
            <p:nvPr/>
          </p:nvSpPr>
          <p:spPr>
            <a:xfrm>
              <a:off x="7360813" y="379200"/>
              <a:ext cx="488100" cy="456900"/>
            </a:xfrm>
            <a:prstGeom prst="rect">
              <a:avLst/>
            </a:prstGeom>
            <a:solidFill>
              <a:schemeClr val="accent1"/>
            </a:solidFill>
            <a:ln cap="flat" cmpd="sng" w="381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4"/>
            <p:cNvSpPr/>
            <p:nvPr/>
          </p:nvSpPr>
          <p:spPr>
            <a:xfrm>
              <a:off x="1954088" y="379200"/>
              <a:ext cx="5406600" cy="456900"/>
            </a:xfrm>
            <a:prstGeom prst="rect">
              <a:avLst/>
            </a:prstGeom>
            <a:solidFill>
              <a:schemeClr val="accent1"/>
            </a:solidFill>
            <a:ln cap="flat" cmpd="sng" w="381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8" name="Google Shape;38;p4"/>
          <p:cNvSpPr txBox="1"/>
          <p:nvPr>
            <p:ph type="title"/>
          </p:nvPr>
        </p:nvSpPr>
        <p:spPr>
          <a:xfrm>
            <a:off x="2936200" y="1781550"/>
            <a:ext cx="393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0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/>
        </p:txBody>
      </p:sp>
      <p:sp>
        <p:nvSpPr>
          <p:cNvPr id="39" name="Google Shape;39;p4"/>
          <p:cNvSpPr txBox="1"/>
          <p:nvPr>
            <p:ph idx="1" type="subTitle"/>
          </p:nvPr>
        </p:nvSpPr>
        <p:spPr>
          <a:xfrm>
            <a:off x="2936225" y="2623350"/>
            <a:ext cx="3930600" cy="119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40" name="Google Shape;40;p4"/>
          <p:cNvSpPr/>
          <p:nvPr/>
        </p:nvSpPr>
        <p:spPr>
          <a:xfrm>
            <a:off x="18500" y="3619106"/>
            <a:ext cx="732600" cy="5196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1" name="Google Shape;41;p4"/>
          <p:cNvSpPr/>
          <p:nvPr/>
        </p:nvSpPr>
        <p:spPr>
          <a:xfrm>
            <a:off x="18500" y="3106538"/>
            <a:ext cx="732600" cy="5196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2" name="Google Shape;42;p4"/>
          <p:cNvSpPr/>
          <p:nvPr/>
        </p:nvSpPr>
        <p:spPr>
          <a:xfrm>
            <a:off x="18500" y="2593988"/>
            <a:ext cx="732600" cy="5196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3" name="Google Shape;43;p4"/>
          <p:cNvSpPr/>
          <p:nvPr/>
        </p:nvSpPr>
        <p:spPr>
          <a:xfrm>
            <a:off x="18500" y="2081413"/>
            <a:ext cx="732600" cy="5196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4" name="Google Shape;44;p4">
            <a:hlinkClick action="ppaction://hlinksldjump" r:id="rId3"/>
          </p:cNvPr>
          <p:cNvSpPr/>
          <p:nvPr/>
        </p:nvSpPr>
        <p:spPr>
          <a:xfrm>
            <a:off x="18500" y="1568863"/>
            <a:ext cx="732600" cy="5196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5" name="Google Shape;45;p4">
            <a:hlinkClick action="ppaction://hlinkshowjump?jump=previousslide"/>
          </p:cNvPr>
          <p:cNvSpPr/>
          <p:nvPr/>
        </p:nvSpPr>
        <p:spPr>
          <a:xfrm>
            <a:off x="18500" y="1057888"/>
            <a:ext cx="732600" cy="5196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7000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6" name="Google Shape;46;p4"/>
          <p:cNvSpPr/>
          <p:nvPr/>
        </p:nvSpPr>
        <p:spPr>
          <a:xfrm>
            <a:off x="18500" y="4244699"/>
            <a:ext cx="732600" cy="5196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7000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7" name="Google Shape;47;p4">
            <a:hlinkClick action="ppaction://hlinksldjump" r:id="rId4"/>
          </p:cNvPr>
          <p:cNvSpPr/>
          <p:nvPr/>
        </p:nvSpPr>
        <p:spPr>
          <a:xfrm>
            <a:off x="18450" y="379200"/>
            <a:ext cx="732600" cy="5727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1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46" y="0"/>
            <a:ext cx="9143111" cy="514350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0" name="Google Shape;50;p5"/>
          <p:cNvGrpSpPr/>
          <p:nvPr/>
        </p:nvGrpSpPr>
        <p:grpSpPr>
          <a:xfrm>
            <a:off x="1954088" y="379200"/>
            <a:ext cx="5894825" cy="4385100"/>
            <a:chOff x="1954088" y="379200"/>
            <a:chExt cx="5894825" cy="4385100"/>
          </a:xfrm>
        </p:grpSpPr>
        <p:sp>
          <p:nvSpPr>
            <p:cNvPr id="51" name="Google Shape;51;p5"/>
            <p:cNvSpPr/>
            <p:nvPr/>
          </p:nvSpPr>
          <p:spPr>
            <a:xfrm>
              <a:off x="1954100" y="836100"/>
              <a:ext cx="5894700" cy="3928200"/>
            </a:xfrm>
            <a:prstGeom prst="rect">
              <a:avLst/>
            </a:prstGeom>
            <a:solidFill>
              <a:schemeClr val="lt2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5"/>
            <p:cNvSpPr/>
            <p:nvPr/>
          </p:nvSpPr>
          <p:spPr>
            <a:xfrm>
              <a:off x="7360813" y="379200"/>
              <a:ext cx="488100" cy="456900"/>
            </a:xfrm>
            <a:prstGeom prst="rect">
              <a:avLst/>
            </a:prstGeom>
            <a:solidFill>
              <a:schemeClr val="accent1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5"/>
            <p:cNvSpPr/>
            <p:nvPr/>
          </p:nvSpPr>
          <p:spPr>
            <a:xfrm>
              <a:off x="1954088" y="379200"/>
              <a:ext cx="5406600" cy="456900"/>
            </a:xfrm>
            <a:prstGeom prst="rect">
              <a:avLst/>
            </a:prstGeom>
            <a:solidFill>
              <a:schemeClr val="accent1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4" name="Google Shape;54;p5"/>
          <p:cNvSpPr txBox="1"/>
          <p:nvPr>
            <p:ph type="title"/>
          </p:nvPr>
        </p:nvSpPr>
        <p:spPr>
          <a:xfrm>
            <a:off x="2473162" y="3385525"/>
            <a:ext cx="4856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 ExtraBold"/>
              <a:buNone/>
              <a:defRPr sz="1600"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latin typeface="Tajawal"/>
                <a:ea typeface="Tajawal"/>
                <a:cs typeface="Tajawal"/>
                <a:sym typeface="Tajawal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latin typeface="Tajawal"/>
                <a:ea typeface="Tajawal"/>
                <a:cs typeface="Tajawal"/>
                <a:sym typeface="Tajawal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latin typeface="Tajawal"/>
                <a:ea typeface="Tajawal"/>
                <a:cs typeface="Tajawal"/>
                <a:sym typeface="Tajawal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latin typeface="Tajawal"/>
                <a:ea typeface="Tajawal"/>
                <a:cs typeface="Tajawal"/>
                <a:sym typeface="Tajawal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latin typeface="Tajawal"/>
                <a:ea typeface="Tajawal"/>
                <a:cs typeface="Tajawal"/>
                <a:sym typeface="Tajawal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latin typeface="Tajawal"/>
                <a:ea typeface="Tajawal"/>
                <a:cs typeface="Tajawal"/>
                <a:sym typeface="Tajawal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latin typeface="Tajawal"/>
                <a:ea typeface="Tajawal"/>
                <a:cs typeface="Tajawal"/>
                <a:sym typeface="Tajawal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latin typeface="Tajawal"/>
                <a:ea typeface="Tajawal"/>
                <a:cs typeface="Tajawal"/>
                <a:sym typeface="Tajawal"/>
              </a:defRPr>
            </a:lvl9pPr>
          </a:lstStyle>
          <a:p/>
        </p:txBody>
      </p:sp>
      <p:sp>
        <p:nvSpPr>
          <p:cNvPr id="55" name="Google Shape;55;p5"/>
          <p:cNvSpPr txBox="1"/>
          <p:nvPr>
            <p:ph idx="2" type="title"/>
          </p:nvPr>
        </p:nvSpPr>
        <p:spPr>
          <a:xfrm>
            <a:off x="2473174" y="2088475"/>
            <a:ext cx="4856700" cy="129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Tajawal"/>
              <a:buNone/>
              <a:defRPr sz="2300">
                <a:solidFill>
                  <a:schemeClr val="dk2"/>
                </a:solidFill>
                <a:latin typeface="Tajawal"/>
                <a:ea typeface="Tajawal"/>
                <a:cs typeface="Tajawal"/>
                <a:sym typeface="Tajaw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Tajawal"/>
              <a:buNone/>
              <a:defRPr sz="1600">
                <a:latin typeface="Tajawal"/>
                <a:ea typeface="Tajawal"/>
                <a:cs typeface="Tajawal"/>
                <a:sym typeface="Tajawal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Tajawal"/>
              <a:buNone/>
              <a:defRPr sz="1600">
                <a:latin typeface="Tajawal"/>
                <a:ea typeface="Tajawal"/>
                <a:cs typeface="Tajawal"/>
                <a:sym typeface="Tajawal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Tajawal"/>
              <a:buNone/>
              <a:defRPr sz="1600">
                <a:latin typeface="Tajawal"/>
                <a:ea typeface="Tajawal"/>
                <a:cs typeface="Tajawal"/>
                <a:sym typeface="Tajawal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Tajawal"/>
              <a:buNone/>
              <a:defRPr sz="1600">
                <a:latin typeface="Tajawal"/>
                <a:ea typeface="Tajawal"/>
                <a:cs typeface="Tajawal"/>
                <a:sym typeface="Tajawal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Tajawal"/>
              <a:buNone/>
              <a:defRPr sz="1600">
                <a:latin typeface="Tajawal"/>
                <a:ea typeface="Tajawal"/>
                <a:cs typeface="Tajawal"/>
                <a:sym typeface="Tajawal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Tajawal"/>
              <a:buNone/>
              <a:defRPr sz="1600">
                <a:latin typeface="Tajawal"/>
                <a:ea typeface="Tajawal"/>
                <a:cs typeface="Tajawal"/>
                <a:sym typeface="Tajawal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Tajawal"/>
              <a:buNone/>
              <a:defRPr sz="1600">
                <a:latin typeface="Tajawal"/>
                <a:ea typeface="Tajawal"/>
                <a:cs typeface="Tajawal"/>
                <a:sym typeface="Tajawal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Tajawal"/>
              <a:buNone/>
              <a:defRPr sz="1600">
                <a:latin typeface="Tajawal"/>
                <a:ea typeface="Tajawal"/>
                <a:cs typeface="Tajawal"/>
                <a:sym typeface="Tajawal"/>
              </a:defRPr>
            </a:lvl9pPr>
          </a:lstStyle>
          <a:p/>
        </p:txBody>
      </p:sp>
      <p:sp>
        <p:nvSpPr>
          <p:cNvPr id="56" name="Google Shape;56;p5"/>
          <p:cNvSpPr/>
          <p:nvPr/>
        </p:nvSpPr>
        <p:spPr>
          <a:xfrm>
            <a:off x="18500" y="3619106"/>
            <a:ext cx="732600" cy="5196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57" name="Google Shape;57;p5"/>
          <p:cNvSpPr/>
          <p:nvPr/>
        </p:nvSpPr>
        <p:spPr>
          <a:xfrm>
            <a:off x="18500" y="3106538"/>
            <a:ext cx="732600" cy="5196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58" name="Google Shape;58;p5"/>
          <p:cNvSpPr/>
          <p:nvPr/>
        </p:nvSpPr>
        <p:spPr>
          <a:xfrm>
            <a:off x="18500" y="2593988"/>
            <a:ext cx="732600" cy="5196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59" name="Google Shape;59;p5"/>
          <p:cNvSpPr/>
          <p:nvPr/>
        </p:nvSpPr>
        <p:spPr>
          <a:xfrm>
            <a:off x="18500" y="2081413"/>
            <a:ext cx="732600" cy="5196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60" name="Google Shape;60;p5">
            <a:hlinkClick action="ppaction://hlinksldjump" r:id="rId3"/>
          </p:cNvPr>
          <p:cNvSpPr/>
          <p:nvPr/>
        </p:nvSpPr>
        <p:spPr>
          <a:xfrm>
            <a:off x="18500" y="1568863"/>
            <a:ext cx="732600" cy="5196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61" name="Google Shape;61;p5">
            <a:hlinkClick action="ppaction://hlinkshowjump?jump=previousslide"/>
          </p:cNvPr>
          <p:cNvSpPr/>
          <p:nvPr/>
        </p:nvSpPr>
        <p:spPr>
          <a:xfrm>
            <a:off x="18500" y="1057888"/>
            <a:ext cx="732600" cy="5196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7000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62" name="Google Shape;62;p5"/>
          <p:cNvSpPr/>
          <p:nvPr/>
        </p:nvSpPr>
        <p:spPr>
          <a:xfrm>
            <a:off x="18500" y="4244699"/>
            <a:ext cx="732600" cy="5196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7000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63" name="Google Shape;63;p5">
            <a:hlinkClick action="ppaction://hlinksldjump" r:id="rId4"/>
          </p:cNvPr>
          <p:cNvSpPr/>
          <p:nvPr/>
        </p:nvSpPr>
        <p:spPr>
          <a:xfrm>
            <a:off x="18450" y="379200"/>
            <a:ext cx="732600" cy="5727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46" y="0"/>
            <a:ext cx="9143111" cy="514350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6" name="Google Shape;66;p6"/>
          <p:cNvGrpSpPr/>
          <p:nvPr/>
        </p:nvGrpSpPr>
        <p:grpSpPr>
          <a:xfrm>
            <a:off x="931900" y="379200"/>
            <a:ext cx="7939200" cy="4385100"/>
            <a:chOff x="931900" y="379200"/>
            <a:chExt cx="7939200" cy="4385100"/>
          </a:xfrm>
        </p:grpSpPr>
        <p:sp>
          <p:nvSpPr>
            <p:cNvPr id="67" name="Google Shape;67;p6"/>
            <p:cNvSpPr/>
            <p:nvPr/>
          </p:nvSpPr>
          <p:spPr>
            <a:xfrm>
              <a:off x="931900" y="379200"/>
              <a:ext cx="7939200" cy="4385100"/>
            </a:xfrm>
            <a:prstGeom prst="rect">
              <a:avLst/>
            </a:prstGeom>
            <a:solidFill>
              <a:schemeClr val="lt2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6"/>
            <p:cNvSpPr/>
            <p:nvPr/>
          </p:nvSpPr>
          <p:spPr>
            <a:xfrm>
              <a:off x="931900" y="379200"/>
              <a:ext cx="7355700" cy="572700"/>
            </a:xfrm>
            <a:prstGeom prst="rect">
              <a:avLst/>
            </a:prstGeom>
            <a:solidFill>
              <a:schemeClr val="accent1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6"/>
            <p:cNvSpPr/>
            <p:nvPr/>
          </p:nvSpPr>
          <p:spPr>
            <a:xfrm>
              <a:off x="8287600" y="379200"/>
              <a:ext cx="583500" cy="572700"/>
            </a:xfrm>
            <a:prstGeom prst="rect">
              <a:avLst/>
            </a:prstGeom>
            <a:solidFill>
              <a:schemeClr val="accent1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0" name="Google Shape;70;p6"/>
          <p:cNvSpPr txBox="1"/>
          <p:nvPr>
            <p:ph type="title"/>
          </p:nvPr>
        </p:nvSpPr>
        <p:spPr>
          <a:xfrm>
            <a:off x="1114050" y="393425"/>
            <a:ext cx="6915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leway Black"/>
              <a:buNone/>
              <a:defRPr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1" name="Google Shape;71;p6"/>
          <p:cNvSpPr txBox="1"/>
          <p:nvPr>
            <p:ph idx="1" type="subTitle"/>
          </p:nvPr>
        </p:nvSpPr>
        <p:spPr>
          <a:xfrm>
            <a:off x="1814598" y="3285154"/>
            <a:ext cx="2176500" cy="46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2" name="Google Shape;72;p6"/>
          <p:cNvSpPr txBox="1"/>
          <p:nvPr>
            <p:ph idx="2" type="subTitle"/>
          </p:nvPr>
        </p:nvSpPr>
        <p:spPr>
          <a:xfrm>
            <a:off x="1814600" y="3654568"/>
            <a:ext cx="2176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73" name="Google Shape;73;p6"/>
          <p:cNvSpPr txBox="1"/>
          <p:nvPr>
            <p:ph idx="3" type="subTitle"/>
          </p:nvPr>
        </p:nvSpPr>
        <p:spPr>
          <a:xfrm>
            <a:off x="5811898" y="3285154"/>
            <a:ext cx="2176500" cy="46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4" name="Google Shape;74;p6"/>
          <p:cNvSpPr txBox="1"/>
          <p:nvPr>
            <p:ph idx="4" type="subTitle"/>
          </p:nvPr>
        </p:nvSpPr>
        <p:spPr>
          <a:xfrm>
            <a:off x="5811900" y="3654568"/>
            <a:ext cx="2176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75" name="Google Shape;75;p6">
            <a:hlinkClick action="ppaction://hlinksldjump" r:id="rId3"/>
          </p:cNvPr>
          <p:cNvSpPr txBox="1"/>
          <p:nvPr>
            <p:ph idx="5" type="subTitle"/>
          </p:nvPr>
        </p:nvSpPr>
        <p:spPr>
          <a:xfrm>
            <a:off x="1814598" y="1481591"/>
            <a:ext cx="2176500" cy="46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6" name="Google Shape;76;p6"/>
          <p:cNvSpPr txBox="1"/>
          <p:nvPr>
            <p:ph idx="6" type="subTitle"/>
          </p:nvPr>
        </p:nvSpPr>
        <p:spPr>
          <a:xfrm>
            <a:off x="1814600" y="1851005"/>
            <a:ext cx="2176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77" name="Google Shape;77;p6"/>
          <p:cNvSpPr txBox="1"/>
          <p:nvPr>
            <p:ph idx="7" type="subTitle"/>
          </p:nvPr>
        </p:nvSpPr>
        <p:spPr>
          <a:xfrm>
            <a:off x="5811898" y="1481591"/>
            <a:ext cx="2176500" cy="46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8" name="Google Shape;78;p6"/>
          <p:cNvSpPr txBox="1"/>
          <p:nvPr>
            <p:ph idx="8" type="subTitle"/>
          </p:nvPr>
        </p:nvSpPr>
        <p:spPr>
          <a:xfrm>
            <a:off x="5811900" y="1851005"/>
            <a:ext cx="2176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79" name="Google Shape;79;p6"/>
          <p:cNvSpPr/>
          <p:nvPr/>
        </p:nvSpPr>
        <p:spPr>
          <a:xfrm>
            <a:off x="18500" y="3619106"/>
            <a:ext cx="732600" cy="5196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80" name="Google Shape;80;p6"/>
          <p:cNvSpPr/>
          <p:nvPr/>
        </p:nvSpPr>
        <p:spPr>
          <a:xfrm>
            <a:off x="18500" y="3106538"/>
            <a:ext cx="732600" cy="5196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81" name="Google Shape;81;p6"/>
          <p:cNvSpPr/>
          <p:nvPr/>
        </p:nvSpPr>
        <p:spPr>
          <a:xfrm>
            <a:off x="18500" y="2593988"/>
            <a:ext cx="732600" cy="5196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82" name="Google Shape;82;p6"/>
          <p:cNvSpPr/>
          <p:nvPr/>
        </p:nvSpPr>
        <p:spPr>
          <a:xfrm>
            <a:off x="18500" y="2081413"/>
            <a:ext cx="732600" cy="5196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83" name="Google Shape;83;p6">
            <a:hlinkClick action="ppaction://hlinksldjump" r:id="rId4"/>
          </p:cNvPr>
          <p:cNvSpPr/>
          <p:nvPr/>
        </p:nvSpPr>
        <p:spPr>
          <a:xfrm>
            <a:off x="18500" y="1568863"/>
            <a:ext cx="732600" cy="5196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84" name="Google Shape;84;p6">
            <a:hlinkClick action="ppaction://hlinkshowjump?jump=previousslide"/>
          </p:cNvPr>
          <p:cNvSpPr/>
          <p:nvPr/>
        </p:nvSpPr>
        <p:spPr>
          <a:xfrm>
            <a:off x="18500" y="1057888"/>
            <a:ext cx="732600" cy="5196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7000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85" name="Google Shape;85;p6"/>
          <p:cNvSpPr/>
          <p:nvPr/>
        </p:nvSpPr>
        <p:spPr>
          <a:xfrm>
            <a:off x="18500" y="4244699"/>
            <a:ext cx="732600" cy="5196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7000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86" name="Google Shape;86;p6">
            <a:hlinkClick action="ppaction://hlinksldjump" r:id="rId5"/>
          </p:cNvPr>
          <p:cNvSpPr/>
          <p:nvPr/>
        </p:nvSpPr>
        <p:spPr>
          <a:xfrm>
            <a:off x="18450" y="379200"/>
            <a:ext cx="732600" cy="5727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46" y="0"/>
            <a:ext cx="9143111" cy="514350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9" name="Google Shape;89;p7"/>
          <p:cNvGrpSpPr/>
          <p:nvPr/>
        </p:nvGrpSpPr>
        <p:grpSpPr>
          <a:xfrm>
            <a:off x="1411050" y="379256"/>
            <a:ext cx="6981000" cy="4385069"/>
            <a:chOff x="1411050" y="379256"/>
            <a:chExt cx="6981000" cy="4385069"/>
          </a:xfrm>
        </p:grpSpPr>
        <p:sp>
          <p:nvSpPr>
            <p:cNvPr id="90" name="Google Shape;90;p7"/>
            <p:cNvSpPr/>
            <p:nvPr/>
          </p:nvSpPr>
          <p:spPr>
            <a:xfrm flipH="1">
              <a:off x="5454429" y="379256"/>
              <a:ext cx="2489700" cy="1196400"/>
            </a:xfrm>
            <a:prstGeom prst="roundRect">
              <a:avLst>
                <a:gd fmla="val 0" name="adj"/>
              </a:avLst>
            </a:prstGeom>
            <a:solidFill>
              <a:schemeClr val="accent1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7"/>
            <p:cNvSpPr/>
            <p:nvPr/>
          </p:nvSpPr>
          <p:spPr>
            <a:xfrm flipH="1">
              <a:off x="1411050" y="829825"/>
              <a:ext cx="6981000" cy="3934500"/>
            </a:xfrm>
            <a:prstGeom prst="rect">
              <a:avLst/>
            </a:prstGeom>
            <a:solidFill>
              <a:schemeClr val="accent1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2" name="Google Shape;92;p7"/>
          <p:cNvSpPr txBox="1"/>
          <p:nvPr>
            <p:ph type="title"/>
          </p:nvPr>
        </p:nvSpPr>
        <p:spPr>
          <a:xfrm>
            <a:off x="2570850" y="2366563"/>
            <a:ext cx="4661400" cy="76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93" name="Google Shape;93;p7"/>
          <p:cNvSpPr txBox="1"/>
          <p:nvPr>
            <p:ph idx="1" type="subTitle"/>
          </p:nvPr>
        </p:nvSpPr>
        <p:spPr>
          <a:xfrm>
            <a:off x="3159975" y="3992000"/>
            <a:ext cx="3483000" cy="70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4" name="Google Shape;94;p7"/>
          <p:cNvSpPr txBox="1"/>
          <p:nvPr>
            <p:ph idx="2" type="title"/>
          </p:nvPr>
        </p:nvSpPr>
        <p:spPr>
          <a:xfrm>
            <a:off x="4244000" y="1256362"/>
            <a:ext cx="1299000" cy="106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/>
        </p:txBody>
      </p:sp>
      <p:sp>
        <p:nvSpPr>
          <p:cNvPr id="95" name="Google Shape;95;p7"/>
          <p:cNvSpPr/>
          <p:nvPr/>
        </p:nvSpPr>
        <p:spPr>
          <a:xfrm>
            <a:off x="18500" y="3619106"/>
            <a:ext cx="732600" cy="5196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96" name="Google Shape;96;p7"/>
          <p:cNvSpPr/>
          <p:nvPr/>
        </p:nvSpPr>
        <p:spPr>
          <a:xfrm>
            <a:off x="18500" y="3106538"/>
            <a:ext cx="732600" cy="5196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97" name="Google Shape;97;p7"/>
          <p:cNvSpPr/>
          <p:nvPr/>
        </p:nvSpPr>
        <p:spPr>
          <a:xfrm>
            <a:off x="18500" y="2593988"/>
            <a:ext cx="732600" cy="5196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98" name="Google Shape;98;p7"/>
          <p:cNvSpPr/>
          <p:nvPr/>
        </p:nvSpPr>
        <p:spPr>
          <a:xfrm>
            <a:off x="18500" y="2081413"/>
            <a:ext cx="732600" cy="5196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99" name="Google Shape;99;p7">
            <a:hlinkClick action="ppaction://hlinksldjump" r:id="rId3"/>
          </p:cNvPr>
          <p:cNvSpPr/>
          <p:nvPr/>
        </p:nvSpPr>
        <p:spPr>
          <a:xfrm>
            <a:off x="18500" y="1568863"/>
            <a:ext cx="732600" cy="5196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00" name="Google Shape;100;p7">
            <a:hlinkClick action="ppaction://hlinkshowjump?jump=previousslide"/>
          </p:cNvPr>
          <p:cNvSpPr/>
          <p:nvPr/>
        </p:nvSpPr>
        <p:spPr>
          <a:xfrm>
            <a:off x="18500" y="1057888"/>
            <a:ext cx="732600" cy="5196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7000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01" name="Google Shape;101;p7"/>
          <p:cNvSpPr/>
          <p:nvPr/>
        </p:nvSpPr>
        <p:spPr>
          <a:xfrm>
            <a:off x="18500" y="4244699"/>
            <a:ext cx="732600" cy="5196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7000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02" name="Google Shape;102;p7">
            <a:hlinkClick action="ppaction://hlinksldjump" r:id="rId4"/>
          </p:cNvPr>
          <p:cNvSpPr/>
          <p:nvPr/>
        </p:nvSpPr>
        <p:spPr>
          <a:xfrm>
            <a:off x="18450" y="379200"/>
            <a:ext cx="732600" cy="5727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3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46" y="0"/>
            <a:ext cx="9143111" cy="514350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5" name="Google Shape;105;p8"/>
          <p:cNvGrpSpPr/>
          <p:nvPr/>
        </p:nvGrpSpPr>
        <p:grpSpPr>
          <a:xfrm>
            <a:off x="931900" y="379200"/>
            <a:ext cx="7939200" cy="4385100"/>
            <a:chOff x="931900" y="379200"/>
            <a:chExt cx="7939200" cy="4385100"/>
          </a:xfrm>
        </p:grpSpPr>
        <p:sp>
          <p:nvSpPr>
            <p:cNvPr id="106" name="Google Shape;106;p8"/>
            <p:cNvSpPr/>
            <p:nvPr/>
          </p:nvSpPr>
          <p:spPr>
            <a:xfrm>
              <a:off x="931900" y="379200"/>
              <a:ext cx="7939200" cy="4385100"/>
            </a:xfrm>
            <a:prstGeom prst="rect">
              <a:avLst/>
            </a:prstGeom>
            <a:solidFill>
              <a:schemeClr val="lt2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8"/>
            <p:cNvSpPr/>
            <p:nvPr/>
          </p:nvSpPr>
          <p:spPr>
            <a:xfrm>
              <a:off x="931900" y="379200"/>
              <a:ext cx="7355700" cy="572700"/>
            </a:xfrm>
            <a:prstGeom prst="rect">
              <a:avLst/>
            </a:prstGeom>
            <a:solidFill>
              <a:schemeClr val="accent1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8"/>
            <p:cNvSpPr/>
            <p:nvPr/>
          </p:nvSpPr>
          <p:spPr>
            <a:xfrm>
              <a:off x="8287600" y="379200"/>
              <a:ext cx="583500" cy="572700"/>
            </a:xfrm>
            <a:prstGeom prst="rect">
              <a:avLst/>
            </a:prstGeom>
            <a:solidFill>
              <a:schemeClr val="accent1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9" name="Google Shape;109;p8"/>
          <p:cNvSpPr txBox="1"/>
          <p:nvPr>
            <p:ph type="title"/>
          </p:nvPr>
        </p:nvSpPr>
        <p:spPr>
          <a:xfrm>
            <a:off x="1114050" y="393425"/>
            <a:ext cx="6915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8"/>
          <p:cNvSpPr txBox="1"/>
          <p:nvPr>
            <p:ph idx="1" type="subTitle"/>
          </p:nvPr>
        </p:nvSpPr>
        <p:spPr>
          <a:xfrm>
            <a:off x="1816375" y="1591475"/>
            <a:ext cx="6154200" cy="26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111" name="Google Shape;111;p8"/>
          <p:cNvSpPr/>
          <p:nvPr/>
        </p:nvSpPr>
        <p:spPr>
          <a:xfrm>
            <a:off x="18500" y="3619106"/>
            <a:ext cx="732600" cy="5196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12" name="Google Shape;112;p8"/>
          <p:cNvSpPr/>
          <p:nvPr/>
        </p:nvSpPr>
        <p:spPr>
          <a:xfrm>
            <a:off x="18500" y="3106538"/>
            <a:ext cx="732600" cy="5196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13" name="Google Shape;113;p8"/>
          <p:cNvSpPr/>
          <p:nvPr/>
        </p:nvSpPr>
        <p:spPr>
          <a:xfrm>
            <a:off x="18500" y="2593988"/>
            <a:ext cx="732600" cy="5196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14" name="Google Shape;114;p8"/>
          <p:cNvSpPr/>
          <p:nvPr/>
        </p:nvSpPr>
        <p:spPr>
          <a:xfrm>
            <a:off x="18500" y="2081413"/>
            <a:ext cx="732600" cy="5196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15" name="Google Shape;115;p8">
            <a:hlinkClick action="ppaction://hlinksldjump" r:id="rId3"/>
          </p:cNvPr>
          <p:cNvSpPr/>
          <p:nvPr/>
        </p:nvSpPr>
        <p:spPr>
          <a:xfrm>
            <a:off x="18500" y="1568863"/>
            <a:ext cx="732600" cy="5196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16" name="Google Shape;116;p8">
            <a:hlinkClick action="ppaction://hlinkshowjump?jump=previousslide"/>
          </p:cNvPr>
          <p:cNvSpPr/>
          <p:nvPr/>
        </p:nvSpPr>
        <p:spPr>
          <a:xfrm>
            <a:off x="18500" y="1057888"/>
            <a:ext cx="732600" cy="5196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7000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17" name="Google Shape;117;p8"/>
          <p:cNvSpPr/>
          <p:nvPr/>
        </p:nvSpPr>
        <p:spPr>
          <a:xfrm>
            <a:off x="18500" y="4244699"/>
            <a:ext cx="732600" cy="5196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7000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18" name="Google Shape;118;p8">
            <a:hlinkClick action="ppaction://hlinksldjump" r:id="rId4"/>
          </p:cNvPr>
          <p:cNvSpPr/>
          <p:nvPr/>
        </p:nvSpPr>
        <p:spPr>
          <a:xfrm>
            <a:off x="18450" y="379200"/>
            <a:ext cx="732600" cy="5727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46" y="0"/>
            <a:ext cx="9143111" cy="514350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1" name="Google Shape;121;p9"/>
          <p:cNvGrpSpPr/>
          <p:nvPr/>
        </p:nvGrpSpPr>
        <p:grpSpPr>
          <a:xfrm>
            <a:off x="931900" y="379200"/>
            <a:ext cx="7939200" cy="4385100"/>
            <a:chOff x="931900" y="379200"/>
            <a:chExt cx="7939200" cy="4385100"/>
          </a:xfrm>
        </p:grpSpPr>
        <p:sp>
          <p:nvSpPr>
            <p:cNvPr id="122" name="Google Shape;122;p9"/>
            <p:cNvSpPr/>
            <p:nvPr/>
          </p:nvSpPr>
          <p:spPr>
            <a:xfrm>
              <a:off x="931900" y="379200"/>
              <a:ext cx="7939200" cy="4385100"/>
            </a:xfrm>
            <a:prstGeom prst="rect">
              <a:avLst/>
            </a:prstGeom>
            <a:solidFill>
              <a:schemeClr val="lt2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9"/>
            <p:cNvSpPr/>
            <p:nvPr/>
          </p:nvSpPr>
          <p:spPr>
            <a:xfrm>
              <a:off x="931900" y="379200"/>
              <a:ext cx="7355700" cy="572700"/>
            </a:xfrm>
            <a:prstGeom prst="rect">
              <a:avLst/>
            </a:prstGeom>
            <a:solidFill>
              <a:schemeClr val="accent1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9"/>
            <p:cNvSpPr/>
            <p:nvPr/>
          </p:nvSpPr>
          <p:spPr>
            <a:xfrm>
              <a:off x="8287600" y="379200"/>
              <a:ext cx="583500" cy="572700"/>
            </a:xfrm>
            <a:prstGeom prst="rect">
              <a:avLst/>
            </a:prstGeom>
            <a:solidFill>
              <a:schemeClr val="accent1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5" name="Google Shape;125;p9"/>
          <p:cNvSpPr txBox="1"/>
          <p:nvPr>
            <p:ph type="title"/>
          </p:nvPr>
        </p:nvSpPr>
        <p:spPr>
          <a:xfrm>
            <a:off x="1114050" y="393425"/>
            <a:ext cx="6915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6" name="Google Shape;126;p9"/>
          <p:cNvSpPr txBox="1"/>
          <p:nvPr>
            <p:ph idx="1" type="subTitle"/>
          </p:nvPr>
        </p:nvSpPr>
        <p:spPr>
          <a:xfrm>
            <a:off x="1751850" y="2885875"/>
            <a:ext cx="2518500" cy="46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27" name="Google Shape;127;p9"/>
          <p:cNvSpPr txBox="1"/>
          <p:nvPr>
            <p:ph idx="2" type="subTitle"/>
          </p:nvPr>
        </p:nvSpPr>
        <p:spPr>
          <a:xfrm>
            <a:off x="1751850" y="3355675"/>
            <a:ext cx="2518500" cy="8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28" name="Google Shape;128;p9"/>
          <p:cNvSpPr txBox="1"/>
          <p:nvPr>
            <p:ph idx="3" type="subTitle"/>
          </p:nvPr>
        </p:nvSpPr>
        <p:spPr>
          <a:xfrm>
            <a:off x="5271088" y="2885875"/>
            <a:ext cx="2518500" cy="46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29" name="Google Shape;129;p9"/>
          <p:cNvSpPr txBox="1"/>
          <p:nvPr>
            <p:ph idx="4" type="subTitle"/>
          </p:nvPr>
        </p:nvSpPr>
        <p:spPr>
          <a:xfrm>
            <a:off x="5271095" y="3355675"/>
            <a:ext cx="2518500" cy="8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30" name="Google Shape;130;p9"/>
          <p:cNvSpPr/>
          <p:nvPr/>
        </p:nvSpPr>
        <p:spPr>
          <a:xfrm>
            <a:off x="18500" y="3619106"/>
            <a:ext cx="732600" cy="5196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31" name="Google Shape;131;p9"/>
          <p:cNvSpPr/>
          <p:nvPr/>
        </p:nvSpPr>
        <p:spPr>
          <a:xfrm>
            <a:off x="18500" y="3106538"/>
            <a:ext cx="732600" cy="5196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32" name="Google Shape;132;p9"/>
          <p:cNvSpPr/>
          <p:nvPr/>
        </p:nvSpPr>
        <p:spPr>
          <a:xfrm>
            <a:off x="18500" y="2593988"/>
            <a:ext cx="732600" cy="5196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33" name="Google Shape;133;p9"/>
          <p:cNvSpPr/>
          <p:nvPr/>
        </p:nvSpPr>
        <p:spPr>
          <a:xfrm>
            <a:off x="18500" y="2081413"/>
            <a:ext cx="732600" cy="5196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34" name="Google Shape;134;p9">
            <a:hlinkClick action="ppaction://hlinksldjump" r:id="rId3"/>
          </p:cNvPr>
          <p:cNvSpPr/>
          <p:nvPr/>
        </p:nvSpPr>
        <p:spPr>
          <a:xfrm>
            <a:off x="18500" y="1568863"/>
            <a:ext cx="732600" cy="5196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35" name="Google Shape;135;p9">
            <a:hlinkClick action="ppaction://hlinkshowjump?jump=previousslide"/>
          </p:cNvPr>
          <p:cNvSpPr/>
          <p:nvPr/>
        </p:nvSpPr>
        <p:spPr>
          <a:xfrm>
            <a:off x="18500" y="1057888"/>
            <a:ext cx="732600" cy="5196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7000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36" name="Google Shape;136;p9"/>
          <p:cNvSpPr/>
          <p:nvPr/>
        </p:nvSpPr>
        <p:spPr>
          <a:xfrm>
            <a:off x="18500" y="4244699"/>
            <a:ext cx="732600" cy="5196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7000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37" name="Google Shape;137;p9">
            <a:hlinkClick action="ppaction://hlinksldjump" r:id="rId4"/>
          </p:cNvPr>
          <p:cNvSpPr/>
          <p:nvPr/>
        </p:nvSpPr>
        <p:spPr>
          <a:xfrm>
            <a:off x="18450" y="379200"/>
            <a:ext cx="732600" cy="5727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2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46" y="0"/>
            <a:ext cx="9143111" cy="514350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0" name="Google Shape;140;p10"/>
          <p:cNvGrpSpPr/>
          <p:nvPr/>
        </p:nvGrpSpPr>
        <p:grpSpPr>
          <a:xfrm>
            <a:off x="931900" y="379200"/>
            <a:ext cx="7939200" cy="4385100"/>
            <a:chOff x="931900" y="379200"/>
            <a:chExt cx="7939200" cy="4385100"/>
          </a:xfrm>
        </p:grpSpPr>
        <p:sp>
          <p:nvSpPr>
            <p:cNvPr id="141" name="Google Shape;141;p10"/>
            <p:cNvSpPr/>
            <p:nvPr/>
          </p:nvSpPr>
          <p:spPr>
            <a:xfrm>
              <a:off x="931900" y="379200"/>
              <a:ext cx="7939200" cy="4385100"/>
            </a:xfrm>
            <a:prstGeom prst="rect">
              <a:avLst/>
            </a:prstGeom>
            <a:solidFill>
              <a:schemeClr val="lt2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10"/>
            <p:cNvSpPr/>
            <p:nvPr/>
          </p:nvSpPr>
          <p:spPr>
            <a:xfrm>
              <a:off x="931900" y="379200"/>
              <a:ext cx="7355700" cy="572700"/>
            </a:xfrm>
            <a:prstGeom prst="rect">
              <a:avLst/>
            </a:prstGeom>
            <a:solidFill>
              <a:schemeClr val="accent1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10"/>
            <p:cNvSpPr/>
            <p:nvPr/>
          </p:nvSpPr>
          <p:spPr>
            <a:xfrm>
              <a:off x="8287600" y="379200"/>
              <a:ext cx="583500" cy="572700"/>
            </a:xfrm>
            <a:prstGeom prst="rect">
              <a:avLst/>
            </a:prstGeom>
            <a:solidFill>
              <a:schemeClr val="accent1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4" name="Google Shape;144;p10"/>
          <p:cNvSpPr txBox="1"/>
          <p:nvPr>
            <p:ph type="title"/>
          </p:nvPr>
        </p:nvSpPr>
        <p:spPr>
          <a:xfrm>
            <a:off x="1114050" y="393425"/>
            <a:ext cx="6915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leway Black"/>
              <a:buNone/>
              <a:defRPr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5" name="Google Shape;145;p10"/>
          <p:cNvSpPr txBox="1"/>
          <p:nvPr>
            <p:ph idx="1" type="subTitle"/>
          </p:nvPr>
        </p:nvSpPr>
        <p:spPr>
          <a:xfrm>
            <a:off x="1451175" y="2989750"/>
            <a:ext cx="1878000" cy="46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46" name="Google Shape;146;p10"/>
          <p:cNvSpPr txBox="1"/>
          <p:nvPr>
            <p:ph idx="2" type="subTitle"/>
          </p:nvPr>
        </p:nvSpPr>
        <p:spPr>
          <a:xfrm>
            <a:off x="1451175" y="3459550"/>
            <a:ext cx="1878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47" name="Google Shape;147;p10"/>
          <p:cNvSpPr txBox="1"/>
          <p:nvPr>
            <p:ph idx="3" type="subTitle"/>
          </p:nvPr>
        </p:nvSpPr>
        <p:spPr>
          <a:xfrm>
            <a:off x="6457825" y="2989750"/>
            <a:ext cx="1878000" cy="46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48" name="Google Shape;148;p10"/>
          <p:cNvSpPr txBox="1"/>
          <p:nvPr>
            <p:ph idx="4" type="subTitle"/>
          </p:nvPr>
        </p:nvSpPr>
        <p:spPr>
          <a:xfrm>
            <a:off x="6457825" y="3459550"/>
            <a:ext cx="1878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49" name="Google Shape;149;p10"/>
          <p:cNvSpPr txBox="1"/>
          <p:nvPr>
            <p:ph idx="5" type="subTitle"/>
          </p:nvPr>
        </p:nvSpPr>
        <p:spPr>
          <a:xfrm>
            <a:off x="3954500" y="2989750"/>
            <a:ext cx="1878000" cy="46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50" name="Google Shape;150;p10"/>
          <p:cNvSpPr txBox="1"/>
          <p:nvPr>
            <p:ph idx="6" type="subTitle"/>
          </p:nvPr>
        </p:nvSpPr>
        <p:spPr>
          <a:xfrm>
            <a:off x="3954500" y="3459550"/>
            <a:ext cx="1878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51" name="Google Shape;151;p10"/>
          <p:cNvSpPr/>
          <p:nvPr/>
        </p:nvSpPr>
        <p:spPr>
          <a:xfrm>
            <a:off x="18500" y="3619106"/>
            <a:ext cx="732600" cy="5196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52" name="Google Shape;152;p10"/>
          <p:cNvSpPr/>
          <p:nvPr/>
        </p:nvSpPr>
        <p:spPr>
          <a:xfrm>
            <a:off x="18500" y="3106538"/>
            <a:ext cx="732600" cy="5196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53" name="Google Shape;153;p10"/>
          <p:cNvSpPr/>
          <p:nvPr/>
        </p:nvSpPr>
        <p:spPr>
          <a:xfrm>
            <a:off x="18500" y="2593988"/>
            <a:ext cx="732600" cy="5196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54" name="Google Shape;154;p10"/>
          <p:cNvSpPr/>
          <p:nvPr/>
        </p:nvSpPr>
        <p:spPr>
          <a:xfrm>
            <a:off x="18500" y="2081413"/>
            <a:ext cx="732600" cy="5196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55" name="Google Shape;155;p10">
            <a:hlinkClick action="ppaction://hlinksldjump" r:id="rId3"/>
          </p:cNvPr>
          <p:cNvSpPr/>
          <p:nvPr/>
        </p:nvSpPr>
        <p:spPr>
          <a:xfrm>
            <a:off x="18500" y="1568863"/>
            <a:ext cx="732600" cy="5196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56" name="Google Shape;156;p10">
            <a:hlinkClick action="ppaction://hlinkshowjump?jump=previousslide"/>
          </p:cNvPr>
          <p:cNvSpPr/>
          <p:nvPr/>
        </p:nvSpPr>
        <p:spPr>
          <a:xfrm>
            <a:off x="18500" y="1057888"/>
            <a:ext cx="732600" cy="5196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7000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57" name="Google Shape;157;p10"/>
          <p:cNvSpPr/>
          <p:nvPr/>
        </p:nvSpPr>
        <p:spPr>
          <a:xfrm>
            <a:off x="18500" y="4244699"/>
            <a:ext cx="732600" cy="5196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7000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58" name="Google Shape;158;p10">
            <a:hlinkClick action="ppaction://hlinksldjump" r:id="rId4"/>
          </p:cNvPr>
          <p:cNvSpPr/>
          <p:nvPr/>
        </p:nvSpPr>
        <p:spPr>
          <a:xfrm>
            <a:off x="18450" y="379200"/>
            <a:ext cx="732600" cy="5727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114050" y="393425"/>
            <a:ext cx="6915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Black"/>
              <a:buNone/>
              <a:defRPr b="0" i="0" sz="3000" u="none" cap="none" strike="noStrik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20000" y="1152475"/>
            <a:ext cx="7704000" cy="345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Tajawal"/>
              <a:buChar char="●"/>
              <a:defRPr b="0" i="0" sz="1600" u="none" cap="none" strike="noStrike">
                <a:solidFill>
                  <a:schemeClr val="dk2"/>
                </a:solidFill>
                <a:latin typeface="Tajawal"/>
                <a:ea typeface="Tajawal"/>
                <a:cs typeface="Tajawal"/>
                <a:sym typeface="Tajawal"/>
              </a:defRPr>
            </a:lvl1pPr>
            <a:lvl2pPr indent="-3302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Tajawal"/>
              <a:buChar char="○"/>
              <a:defRPr b="0" i="0" sz="1600" u="none" cap="none" strike="noStrike">
                <a:solidFill>
                  <a:schemeClr val="dk2"/>
                </a:solidFill>
                <a:latin typeface="Tajawal"/>
                <a:ea typeface="Tajawal"/>
                <a:cs typeface="Tajawal"/>
                <a:sym typeface="Tajawal"/>
              </a:defRPr>
            </a:lvl2pPr>
            <a:lvl3pPr indent="-3302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Tajawal"/>
              <a:buChar char="■"/>
              <a:defRPr b="0" i="0" sz="1600" u="none" cap="none" strike="noStrike">
                <a:solidFill>
                  <a:schemeClr val="dk2"/>
                </a:solidFill>
                <a:latin typeface="Tajawal"/>
                <a:ea typeface="Tajawal"/>
                <a:cs typeface="Tajawal"/>
                <a:sym typeface="Tajawal"/>
              </a:defRPr>
            </a:lvl3pPr>
            <a:lvl4pPr indent="-3302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Tajawal"/>
              <a:buChar char="●"/>
              <a:defRPr b="0" i="0" sz="1600" u="none" cap="none" strike="noStrike">
                <a:solidFill>
                  <a:schemeClr val="dk2"/>
                </a:solidFill>
                <a:latin typeface="Tajawal"/>
                <a:ea typeface="Tajawal"/>
                <a:cs typeface="Tajawal"/>
                <a:sym typeface="Tajawal"/>
              </a:defRPr>
            </a:lvl4pPr>
            <a:lvl5pPr indent="-3302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Tajawal"/>
              <a:buChar char="○"/>
              <a:defRPr b="0" i="0" sz="1600" u="none" cap="none" strike="noStrike">
                <a:solidFill>
                  <a:schemeClr val="dk2"/>
                </a:solidFill>
                <a:latin typeface="Tajawal"/>
                <a:ea typeface="Tajawal"/>
                <a:cs typeface="Tajawal"/>
                <a:sym typeface="Tajawal"/>
              </a:defRPr>
            </a:lvl5pPr>
            <a:lvl6pPr indent="-3302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Tajawal"/>
              <a:buChar char="■"/>
              <a:defRPr b="0" i="0" sz="1600" u="none" cap="none" strike="noStrike">
                <a:solidFill>
                  <a:schemeClr val="dk2"/>
                </a:solidFill>
                <a:latin typeface="Tajawal"/>
                <a:ea typeface="Tajawal"/>
                <a:cs typeface="Tajawal"/>
                <a:sym typeface="Tajawal"/>
              </a:defRPr>
            </a:lvl6pPr>
            <a:lvl7pPr indent="-3302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Tajawal"/>
              <a:buChar char="●"/>
              <a:defRPr b="0" i="0" sz="1600" u="none" cap="none" strike="noStrike">
                <a:solidFill>
                  <a:schemeClr val="dk2"/>
                </a:solidFill>
                <a:latin typeface="Tajawal"/>
                <a:ea typeface="Tajawal"/>
                <a:cs typeface="Tajawal"/>
                <a:sym typeface="Tajawal"/>
              </a:defRPr>
            </a:lvl7pPr>
            <a:lvl8pPr indent="-3302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Tajawal"/>
              <a:buChar char="○"/>
              <a:defRPr b="0" i="0" sz="1600" u="none" cap="none" strike="noStrike">
                <a:solidFill>
                  <a:schemeClr val="dk2"/>
                </a:solidFill>
                <a:latin typeface="Tajawal"/>
                <a:ea typeface="Tajawal"/>
                <a:cs typeface="Tajawal"/>
                <a:sym typeface="Tajawal"/>
              </a:defRPr>
            </a:lvl8pPr>
            <a:lvl9pPr indent="-3302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600"/>
              <a:buFont typeface="Tajawal"/>
              <a:buChar char="■"/>
              <a:defRPr b="0" i="0" sz="1600" u="none" cap="none" strike="noStrike">
                <a:solidFill>
                  <a:schemeClr val="dk2"/>
                </a:solidFill>
                <a:latin typeface="Tajawal"/>
                <a:ea typeface="Tajawal"/>
                <a:cs typeface="Tajawal"/>
                <a:sym typeface="Tajaw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hyperlink" Target="https://github.com/raylib4Consoles" TargetMode="External"/><Relationship Id="rId5" Type="http://schemas.openxmlformats.org/officeDocument/2006/relationships/slide" Target="/ppt/slides/slide2.xml"/></Relationships>
</file>

<file path=ppt/slides/_rels/slide10.xml.rels><?xml version="1.0" encoding="UTF-8" standalone="yes"?><Relationships xmlns="http://schemas.openxmlformats.org/package/2006/relationships"><Relationship Id="rId11" Type="http://schemas.openxmlformats.org/officeDocument/2006/relationships/slide" Target="/ppt/slides/slide16.xml"/><Relationship Id="rId10" Type="http://schemas.openxmlformats.org/officeDocument/2006/relationships/slide" Target="/ppt/slides/slide11.xml"/><Relationship Id="rId12" Type="http://schemas.openxmlformats.org/officeDocument/2006/relationships/slide" Target="/ppt/slides/slide20.xml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slide" Target="/ppt/slides/slide22.xml"/><Relationship Id="rId4" Type="http://schemas.openxmlformats.org/officeDocument/2006/relationships/image" Target="../media/image5.png"/><Relationship Id="rId9" Type="http://schemas.openxmlformats.org/officeDocument/2006/relationships/slide" Target="/ppt/slides/slide7.xml"/><Relationship Id="rId5" Type="http://schemas.openxmlformats.org/officeDocument/2006/relationships/slide" Target="/ppt/slides/slide5.xml"/><Relationship Id="rId6" Type="http://schemas.openxmlformats.org/officeDocument/2006/relationships/image" Target="../media/image7.png"/><Relationship Id="rId7" Type="http://schemas.openxmlformats.org/officeDocument/2006/relationships/image" Target="../media/image6.png"/><Relationship Id="rId8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1" Type="http://schemas.openxmlformats.org/officeDocument/2006/relationships/slide" Target="/ppt/slides/slide16.xml"/><Relationship Id="rId10" Type="http://schemas.openxmlformats.org/officeDocument/2006/relationships/slide" Target="/ppt/slides/slide11.xml"/><Relationship Id="rId12" Type="http://schemas.openxmlformats.org/officeDocument/2006/relationships/slide" Target="/ppt/slides/slide20.xml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slide" Target="/ppt/slides/slide22.xml"/><Relationship Id="rId4" Type="http://schemas.openxmlformats.org/officeDocument/2006/relationships/image" Target="../media/image5.png"/><Relationship Id="rId9" Type="http://schemas.openxmlformats.org/officeDocument/2006/relationships/slide" Target="/ppt/slides/slide7.xml"/><Relationship Id="rId5" Type="http://schemas.openxmlformats.org/officeDocument/2006/relationships/slide" Target="/ppt/slides/slide5.xml"/><Relationship Id="rId6" Type="http://schemas.openxmlformats.org/officeDocument/2006/relationships/image" Target="../media/image7.png"/><Relationship Id="rId7" Type="http://schemas.openxmlformats.org/officeDocument/2006/relationships/image" Target="../media/image6.png"/><Relationship Id="rId8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1" Type="http://schemas.openxmlformats.org/officeDocument/2006/relationships/image" Target="../media/image3.png"/><Relationship Id="rId10" Type="http://schemas.openxmlformats.org/officeDocument/2006/relationships/image" Target="../media/image6.png"/><Relationship Id="rId13" Type="http://schemas.openxmlformats.org/officeDocument/2006/relationships/slide" Target="/ppt/slides/slide11.xml"/><Relationship Id="rId12" Type="http://schemas.openxmlformats.org/officeDocument/2006/relationships/slide" Target="/ppt/slides/slide7.xml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github.com/raylib4Consoles" TargetMode="External"/><Relationship Id="rId4" Type="http://schemas.openxmlformats.org/officeDocument/2006/relationships/hyperlink" Target="https://github.com/raylib4Consoles/raylib/tree/dreamcast" TargetMode="External"/><Relationship Id="rId9" Type="http://schemas.openxmlformats.org/officeDocument/2006/relationships/image" Target="../media/image7.png"/><Relationship Id="rId15" Type="http://schemas.openxmlformats.org/officeDocument/2006/relationships/slide" Target="/ppt/slides/slide20.xml"/><Relationship Id="rId14" Type="http://schemas.openxmlformats.org/officeDocument/2006/relationships/slide" Target="/ppt/slides/slide16.xml"/><Relationship Id="rId17" Type="http://schemas.openxmlformats.org/officeDocument/2006/relationships/hyperlink" Target="https://github.com/raylib4Consoles/raylib/blob/dreamcast/src/platforms/rcore_dreamcast.c" TargetMode="External"/><Relationship Id="rId16" Type="http://schemas.openxmlformats.org/officeDocument/2006/relationships/image" Target="../media/image10.png"/><Relationship Id="rId5" Type="http://schemas.openxmlformats.org/officeDocument/2006/relationships/hyperlink" Target="https://github.com/raylib4Consoles/raylib4Dreamcast" TargetMode="External"/><Relationship Id="rId6" Type="http://schemas.openxmlformats.org/officeDocument/2006/relationships/slide" Target="/ppt/slides/slide22.xml"/><Relationship Id="rId18" Type="http://schemas.openxmlformats.org/officeDocument/2006/relationships/hyperlink" Target="https://github.com/KallistiOS/KallistiOS" TargetMode="External"/><Relationship Id="rId7" Type="http://schemas.openxmlformats.org/officeDocument/2006/relationships/image" Target="../media/image5.png"/><Relationship Id="rId8" Type="http://schemas.openxmlformats.org/officeDocument/2006/relationships/slide" Target="/ppt/slides/slide5.xml"/></Relationships>
</file>

<file path=ppt/slides/_rels/slide13.xml.rels><?xml version="1.0" encoding="UTF-8" standalone="yes"?><Relationships xmlns="http://schemas.openxmlformats.org/package/2006/relationships"><Relationship Id="rId11" Type="http://schemas.openxmlformats.org/officeDocument/2006/relationships/slide" Target="/ppt/slides/slide11.xml"/><Relationship Id="rId10" Type="http://schemas.openxmlformats.org/officeDocument/2006/relationships/slide" Target="/ppt/slides/slide7.xml"/><Relationship Id="rId13" Type="http://schemas.openxmlformats.org/officeDocument/2006/relationships/slide" Target="/ppt/slides/slide20.xml"/><Relationship Id="rId12" Type="http://schemas.openxmlformats.org/officeDocument/2006/relationships/slide" Target="/ppt/slides/slide16.xml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3.xml"/><Relationship Id="rId3" Type="http://schemas.openxmlformats.org/officeDocument/2006/relationships/slide" Target="/ppt/slides/slide22.xml"/><Relationship Id="rId4" Type="http://schemas.openxmlformats.org/officeDocument/2006/relationships/image" Target="../media/image5.png"/><Relationship Id="rId9" Type="http://schemas.openxmlformats.org/officeDocument/2006/relationships/slide" Target="/ppt/slides/slide22.xml"/><Relationship Id="rId15" Type="http://schemas.openxmlformats.org/officeDocument/2006/relationships/image" Target="../media/image12.jpg"/><Relationship Id="rId14" Type="http://schemas.openxmlformats.org/officeDocument/2006/relationships/image" Target="../media/image11.jpg"/><Relationship Id="rId5" Type="http://schemas.openxmlformats.org/officeDocument/2006/relationships/slide" Target="/ppt/slides/slide5.xml"/><Relationship Id="rId6" Type="http://schemas.openxmlformats.org/officeDocument/2006/relationships/image" Target="../media/image7.png"/><Relationship Id="rId7" Type="http://schemas.openxmlformats.org/officeDocument/2006/relationships/image" Target="../media/image6.png"/><Relationship Id="rId8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1" Type="http://schemas.openxmlformats.org/officeDocument/2006/relationships/slide" Target="/ppt/slides/slide7.xml"/><Relationship Id="rId10" Type="http://schemas.openxmlformats.org/officeDocument/2006/relationships/slide" Target="/ppt/slides/slide22.xml"/><Relationship Id="rId13" Type="http://schemas.openxmlformats.org/officeDocument/2006/relationships/slide" Target="/ppt/slides/slide16.xml"/><Relationship Id="rId12" Type="http://schemas.openxmlformats.org/officeDocument/2006/relationships/slide" Target="/ppt/slides/slide11.xml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Relationship Id="rId4" Type="http://schemas.openxmlformats.org/officeDocument/2006/relationships/slide" Target="/ppt/slides/slide22.xml"/><Relationship Id="rId9" Type="http://schemas.openxmlformats.org/officeDocument/2006/relationships/image" Target="../media/image3.png"/><Relationship Id="rId15" Type="http://schemas.openxmlformats.org/officeDocument/2006/relationships/hyperlink" Target="https://github.com/psxdev/psxdev.github.io/blob/master/puntodevpartida/raylib4Dreamcast_cubicmap.mkv" TargetMode="External"/><Relationship Id="rId14" Type="http://schemas.openxmlformats.org/officeDocument/2006/relationships/slide" Target="/ppt/slides/slide20.xml"/><Relationship Id="rId17" Type="http://schemas.openxmlformats.org/officeDocument/2006/relationships/hyperlink" Target="https://github.com/psxdev/psxdev.github.io/blob/master/puntodevpartida/raylib4Dreamcast_spine.mkv" TargetMode="External"/><Relationship Id="rId16" Type="http://schemas.openxmlformats.org/officeDocument/2006/relationships/hyperlink" Target="https://github.com/psxdev/psxdev.github.io/blob/master/puntodevpartida/raylib4Dreamcast_logoanim.mkv" TargetMode="External"/><Relationship Id="rId5" Type="http://schemas.openxmlformats.org/officeDocument/2006/relationships/image" Target="../media/image5.png"/><Relationship Id="rId6" Type="http://schemas.openxmlformats.org/officeDocument/2006/relationships/slide" Target="/ppt/slides/slide5.xml"/><Relationship Id="rId7" Type="http://schemas.openxmlformats.org/officeDocument/2006/relationships/image" Target="../media/image7.png"/><Relationship Id="rId8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1" Type="http://schemas.openxmlformats.org/officeDocument/2006/relationships/slide" Target="/ppt/slides/slide16.xml"/><Relationship Id="rId10" Type="http://schemas.openxmlformats.org/officeDocument/2006/relationships/slide" Target="/ppt/slides/slide11.xml"/><Relationship Id="rId12" Type="http://schemas.openxmlformats.org/officeDocument/2006/relationships/slide" Target="/ppt/slides/slide20.xml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slide" Target="/ppt/slides/slide22.xml"/><Relationship Id="rId4" Type="http://schemas.openxmlformats.org/officeDocument/2006/relationships/image" Target="../media/image5.png"/><Relationship Id="rId9" Type="http://schemas.openxmlformats.org/officeDocument/2006/relationships/slide" Target="/ppt/slides/slide7.xml"/><Relationship Id="rId5" Type="http://schemas.openxmlformats.org/officeDocument/2006/relationships/slide" Target="/ppt/slides/slide5.xml"/><Relationship Id="rId6" Type="http://schemas.openxmlformats.org/officeDocument/2006/relationships/image" Target="../media/image7.png"/><Relationship Id="rId7" Type="http://schemas.openxmlformats.org/officeDocument/2006/relationships/image" Target="../media/image6.png"/><Relationship Id="rId8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1" Type="http://schemas.openxmlformats.org/officeDocument/2006/relationships/slide" Target="/ppt/slides/slide16.xml"/><Relationship Id="rId10" Type="http://schemas.openxmlformats.org/officeDocument/2006/relationships/slide" Target="/ppt/slides/slide11.xml"/><Relationship Id="rId12" Type="http://schemas.openxmlformats.org/officeDocument/2006/relationships/slide" Target="/ppt/slides/slide20.xml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Relationship Id="rId3" Type="http://schemas.openxmlformats.org/officeDocument/2006/relationships/slide" Target="/ppt/slides/slide22.xml"/><Relationship Id="rId4" Type="http://schemas.openxmlformats.org/officeDocument/2006/relationships/image" Target="../media/image5.png"/><Relationship Id="rId9" Type="http://schemas.openxmlformats.org/officeDocument/2006/relationships/slide" Target="/ppt/slides/slide7.xml"/><Relationship Id="rId5" Type="http://schemas.openxmlformats.org/officeDocument/2006/relationships/slide" Target="/ppt/slides/slide5.xml"/><Relationship Id="rId6" Type="http://schemas.openxmlformats.org/officeDocument/2006/relationships/image" Target="../media/image7.png"/><Relationship Id="rId7" Type="http://schemas.openxmlformats.org/officeDocument/2006/relationships/image" Target="../media/image6.png"/><Relationship Id="rId8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1" Type="http://schemas.openxmlformats.org/officeDocument/2006/relationships/image" Target="../media/image3.png"/><Relationship Id="rId10" Type="http://schemas.openxmlformats.org/officeDocument/2006/relationships/image" Target="../media/image6.png"/><Relationship Id="rId13" Type="http://schemas.openxmlformats.org/officeDocument/2006/relationships/slide" Target="/ppt/slides/slide11.xml"/><Relationship Id="rId12" Type="http://schemas.openxmlformats.org/officeDocument/2006/relationships/slide" Target="/ppt/slides/slide7.xml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github.com/raylib4Consoles" TargetMode="External"/><Relationship Id="rId4" Type="http://schemas.openxmlformats.org/officeDocument/2006/relationships/hyperlink" Target="https://github.com/raylib4Consoles/raylib/tree/dreamcast" TargetMode="External"/><Relationship Id="rId9" Type="http://schemas.openxmlformats.org/officeDocument/2006/relationships/image" Target="../media/image7.png"/><Relationship Id="rId15" Type="http://schemas.openxmlformats.org/officeDocument/2006/relationships/slide" Target="/ppt/slides/slide20.xml"/><Relationship Id="rId14" Type="http://schemas.openxmlformats.org/officeDocument/2006/relationships/slide" Target="/ppt/slides/slide16.xml"/><Relationship Id="rId17" Type="http://schemas.openxmlformats.org/officeDocument/2006/relationships/hyperlink" Target="https://github.com/raylib4Consoles/raylib/blob/dreamcast/src/platforms/rcore_nintendo64.c" TargetMode="External"/><Relationship Id="rId16" Type="http://schemas.openxmlformats.org/officeDocument/2006/relationships/image" Target="../media/image10.png"/><Relationship Id="rId5" Type="http://schemas.openxmlformats.org/officeDocument/2006/relationships/hyperlink" Target="https://github.com/raylib4Consoles/raylib4Nintendo64" TargetMode="External"/><Relationship Id="rId6" Type="http://schemas.openxmlformats.org/officeDocument/2006/relationships/slide" Target="/ppt/slides/slide22.xml"/><Relationship Id="rId18" Type="http://schemas.openxmlformats.org/officeDocument/2006/relationships/hyperlink" Target="https://github.com/DragonMinded/libdragon/tree/unstable" TargetMode="External"/><Relationship Id="rId7" Type="http://schemas.openxmlformats.org/officeDocument/2006/relationships/image" Target="../media/image5.png"/><Relationship Id="rId8" Type="http://schemas.openxmlformats.org/officeDocument/2006/relationships/slide" Target="/ppt/slides/slide5.xml"/></Relationships>
</file>

<file path=ppt/slides/_rels/slide18.xml.rels><?xml version="1.0" encoding="UTF-8" standalone="yes"?><Relationships xmlns="http://schemas.openxmlformats.org/package/2006/relationships"><Relationship Id="rId11" Type="http://schemas.openxmlformats.org/officeDocument/2006/relationships/slide" Target="/ppt/slides/slide11.xml"/><Relationship Id="rId10" Type="http://schemas.openxmlformats.org/officeDocument/2006/relationships/slide" Target="/ppt/slides/slide7.xml"/><Relationship Id="rId13" Type="http://schemas.openxmlformats.org/officeDocument/2006/relationships/slide" Target="/ppt/slides/slide20.xml"/><Relationship Id="rId12" Type="http://schemas.openxmlformats.org/officeDocument/2006/relationships/slide" Target="/ppt/slides/slide16.xml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8.xml"/><Relationship Id="rId3" Type="http://schemas.openxmlformats.org/officeDocument/2006/relationships/slide" Target="/ppt/slides/slide22.xml"/><Relationship Id="rId4" Type="http://schemas.openxmlformats.org/officeDocument/2006/relationships/image" Target="../media/image5.png"/><Relationship Id="rId9" Type="http://schemas.openxmlformats.org/officeDocument/2006/relationships/slide" Target="/ppt/slides/slide22.xml"/><Relationship Id="rId15" Type="http://schemas.openxmlformats.org/officeDocument/2006/relationships/image" Target="../media/image14.jpg"/><Relationship Id="rId14" Type="http://schemas.openxmlformats.org/officeDocument/2006/relationships/image" Target="../media/image16.jpg"/><Relationship Id="rId17" Type="http://schemas.openxmlformats.org/officeDocument/2006/relationships/image" Target="../media/image13.jpg"/><Relationship Id="rId16" Type="http://schemas.openxmlformats.org/officeDocument/2006/relationships/image" Target="../media/image15.jpg"/><Relationship Id="rId5" Type="http://schemas.openxmlformats.org/officeDocument/2006/relationships/slide" Target="/ppt/slides/slide5.xml"/><Relationship Id="rId6" Type="http://schemas.openxmlformats.org/officeDocument/2006/relationships/image" Target="../media/image7.png"/><Relationship Id="rId7" Type="http://schemas.openxmlformats.org/officeDocument/2006/relationships/image" Target="../media/image6.png"/><Relationship Id="rId8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1" Type="http://schemas.openxmlformats.org/officeDocument/2006/relationships/slide" Target="/ppt/slides/slide7.xml"/><Relationship Id="rId10" Type="http://schemas.openxmlformats.org/officeDocument/2006/relationships/slide" Target="/ppt/slides/slide22.xml"/><Relationship Id="rId13" Type="http://schemas.openxmlformats.org/officeDocument/2006/relationships/slide" Target="/ppt/slides/slide16.xml"/><Relationship Id="rId12" Type="http://schemas.openxmlformats.org/officeDocument/2006/relationships/slide" Target="/ppt/slides/slide11.xml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.png"/><Relationship Id="rId4" Type="http://schemas.openxmlformats.org/officeDocument/2006/relationships/slide" Target="/ppt/slides/slide22.xml"/><Relationship Id="rId9" Type="http://schemas.openxmlformats.org/officeDocument/2006/relationships/image" Target="../media/image3.png"/><Relationship Id="rId15" Type="http://schemas.openxmlformats.org/officeDocument/2006/relationships/hyperlink" Target="https://github.com/psxdev/psxdev.github.io/blob/master/puntodevpartida/raylib4Nintendo64_logoanim.mkv" TargetMode="External"/><Relationship Id="rId14" Type="http://schemas.openxmlformats.org/officeDocument/2006/relationships/slide" Target="/ppt/slides/slide20.xml"/><Relationship Id="rId17" Type="http://schemas.openxmlformats.org/officeDocument/2006/relationships/hyperlink" Target="https://github.com/psxdev/psxdev.github.io/blob/master/puntodevpartida/ralib4Nintendo64_spine.mkv" TargetMode="External"/><Relationship Id="rId16" Type="http://schemas.openxmlformats.org/officeDocument/2006/relationships/hyperlink" Target="https://github.com/psxdev/psxdev.github.io/blob/master/puntodevpartida/raylib4Nintendo64_collisionarea.mkv" TargetMode="External"/><Relationship Id="rId5" Type="http://schemas.openxmlformats.org/officeDocument/2006/relationships/image" Target="../media/image5.png"/><Relationship Id="rId6" Type="http://schemas.openxmlformats.org/officeDocument/2006/relationships/slide" Target="/ppt/slides/slide5.xml"/><Relationship Id="rId7" Type="http://schemas.openxmlformats.org/officeDocument/2006/relationships/image" Target="../media/image7.png"/><Relationship Id="rId8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1" Type="http://schemas.openxmlformats.org/officeDocument/2006/relationships/slide" Target="/ppt/slides/slide16.xml"/><Relationship Id="rId10" Type="http://schemas.openxmlformats.org/officeDocument/2006/relationships/slide" Target="/ppt/slides/slide11.xml"/><Relationship Id="rId13" Type="http://schemas.openxmlformats.org/officeDocument/2006/relationships/slide" Target="/ppt/slides/slide22.xml"/><Relationship Id="rId12" Type="http://schemas.openxmlformats.org/officeDocument/2006/relationships/slide" Target="/ppt/slides/slide20.xm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22.xml"/><Relationship Id="rId4" Type="http://schemas.openxmlformats.org/officeDocument/2006/relationships/image" Target="../media/image5.png"/><Relationship Id="rId9" Type="http://schemas.openxmlformats.org/officeDocument/2006/relationships/slide" Target="/ppt/slides/slide7.xml"/><Relationship Id="rId5" Type="http://schemas.openxmlformats.org/officeDocument/2006/relationships/slide" Target="/ppt/slides/slide5.xml"/><Relationship Id="rId6" Type="http://schemas.openxmlformats.org/officeDocument/2006/relationships/image" Target="../media/image7.png"/><Relationship Id="rId7" Type="http://schemas.openxmlformats.org/officeDocument/2006/relationships/image" Target="../media/image6.png"/><Relationship Id="rId8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1" Type="http://schemas.openxmlformats.org/officeDocument/2006/relationships/slide" Target="/ppt/slides/slide16.xml"/><Relationship Id="rId10" Type="http://schemas.openxmlformats.org/officeDocument/2006/relationships/slide" Target="/ppt/slides/slide11.xml"/><Relationship Id="rId12" Type="http://schemas.openxmlformats.org/officeDocument/2006/relationships/slide" Target="/ppt/slides/slide20.xml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Relationship Id="rId3" Type="http://schemas.openxmlformats.org/officeDocument/2006/relationships/slide" Target="/ppt/slides/slide22.xml"/><Relationship Id="rId4" Type="http://schemas.openxmlformats.org/officeDocument/2006/relationships/image" Target="../media/image5.png"/><Relationship Id="rId9" Type="http://schemas.openxmlformats.org/officeDocument/2006/relationships/slide" Target="/ppt/slides/slide7.xml"/><Relationship Id="rId5" Type="http://schemas.openxmlformats.org/officeDocument/2006/relationships/slide" Target="/ppt/slides/slide5.xml"/><Relationship Id="rId6" Type="http://schemas.openxmlformats.org/officeDocument/2006/relationships/image" Target="../media/image7.png"/><Relationship Id="rId7" Type="http://schemas.openxmlformats.org/officeDocument/2006/relationships/image" Target="../media/image6.png"/><Relationship Id="rId8" Type="http://schemas.openxmlformats.org/officeDocument/2006/relationships/image" Target="../media/image3.png"/></Relationships>
</file>

<file path=ppt/slides/_rels/slide21.xml.rels><?xml version="1.0" encoding="UTF-8" standalone="yes"?><Relationships xmlns="http://schemas.openxmlformats.org/package/2006/relationships"><Relationship Id="rId11" Type="http://schemas.openxmlformats.org/officeDocument/2006/relationships/slide" Target="/ppt/slides/slide11.xml"/><Relationship Id="rId10" Type="http://schemas.openxmlformats.org/officeDocument/2006/relationships/slide" Target="/ppt/slides/slide7.xml"/><Relationship Id="rId13" Type="http://schemas.openxmlformats.org/officeDocument/2006/relationships/slide" Target="/ppt/slides/slide20.xml"/><Relationship Id="rId12" Type="http://schemas.openxmlformats.org/officeDocument/2006/relationships/slide" Target="/ppt/slides/slide16.xml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github.com/raylib4PlayStation" TargetMode="External"/><Relationship Id="rId4" Type="http://schemas.openxmlformats.org/officeDocument/2006/relationships/slide" Target="/ppt/slides/slide22.xml"/><Relationship Id="rId9" Type="http://schemas.openxmlformats.org/officeDocument/2006/relationships/image" Target="../media/image3.png"/><Relationship Id="rId15" Type="http://schemas.openxmlformats.org/officeDocument/2006/relationships/hyperlink" Target="https://github.com/raylib4PlayStation/raylib4PlayStation/blob/main/PlayStation_raylib.patch" TargetMode="External"/><Relationship Id="rId14" Type="http://schemas.openxmlformats.org/officeDocument/2006/relationships/image" Target="../media/image10.png"/><Relationship Id="rId17" Type="http://schemas.openxmlformats.org/officeDocument/2006/relationships/hyperlink" Target="https://vitasdk.org/" TargetMode="External"/><Relationship Id="rId16" Type="http://schemas.openxmlformats.org/officeDocument/2006/relationships/hyperlink" Target="https://github.com/orbisdev/orbisdev" TargetMode="External"/><Relationship Id="rId5" Type="http://schemas.openxmlformats.org/officeDocument/2006/relationships/image" Target="../media/image5.png"/><Relationship Id="rId6" Type="http://schemas.openxmlformats.org/officeDocument/2006/relationships/slide" Target="/ppt/slides/slide5.xml"/><Relationship Id="rId7" Type="http://schemas.openxmlformats.org/officeDocument/2006/relationships/image" Target="../media/image7.png"/><Relationship Id="rId8" Type="http://schemas.openxmlformats.org/officeDocument/2006/relationships/image" Target="../media/image6.png"/></Relationships>
</file>

<file path=ppt/slides/_rels/slide22.xml.rels><?xml version="1.0" encoding="UTF-8" standalone="yes"?><Relationships xmlns="http://schemas.openxmlformats.org/package/2006/relationships"><Relationship Id="rId11" Type="http://schemas.openxmlformats.org/officeDocument/2006/relationships/slide" Target="/ppt/slides/slide16.xml"/><Relationship Id="rId10" Type="http://schemas.openxmlformats.org/officeDocument/2006/relationships/slide" Target="/ppt/slides/slide11.xml"/><Relationship Id="rId12" Type="http://schemas.openxmlformats.org/officeDocument/2006/relationships/slide" Target="/ppt/slides/slide20.xml"/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2.xml"/><Relationship Id="rId3" Type="http://schemas.openxmlformats.org/officeDocument/2006/relationships/slide" Target="/ppt/slides/slide5.xml"/><Relationship Id="rId4" Type="http://schemas.openxmlformats.org/officeDocument/2006/relationships/image" Target="../media/image7.png"/><Relationship Id="rId9" Type="http://schemas.openxmlformats.org/officeDocument/2006/relationships/slide" Target="/ppt/slides/slide7.xml"/><Relationship Id="rId5" Type="http://schemas.openxmlformats.org/officeDocument/2006/relationships/image" Target="../media/image6.png"/><Relationship Id="rId6" Type="http://schemas.openxmlformats.org/officeDocument/2006/relationships/image" Target="../media/image3.png"/><Relationship Id="rId7" Type="http://schemas.openxmlformats.org/officeDocument/2006/relationships/slide" Target="/ppt/slides/slide22.xml"/><Relationship Id="rId8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1" Type="http://schemas.openxmlformats.org/officeDocument/2006/relationships/slide" Target="/ppt/slides/slide16.xml"/><Relationship Id="rId10" Type="http://schemas.openxmlformats.org/officeDocument/2006/relationships/slide" Target="/ppt/slides/slide11.xml"/><Relationship Id="rId13" Type="http://schemas.openxmlformats.org/officeDocument/2006/relationships/slide" Target="/ppt/slides/slide22.xml"/><Relationship Id="rId12" Type="http://schemas.openxmlformats.org/officeDocument/2006/relationships/slide" Target="/ppt/slides/slide20.xm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slide" Target="/ppt/slides/slide22.xml"/><Relationship Id="rId4" Type="http://schemas.openxmlformats.org/officeDocument/2006/relationships/image" Target="../media/image5.png"/><Relationship Id="rId9" Type="http://schemas.openxmlformats.org/officeDocument/2006/relationships/slide" Target="/ppt/slides/slide7.xml"/><Relationship Id="rId5" Type="http://schemas.openxmlformats.org/officeDocument/2006/relationships/slide" Target="/ppt/slides/slide5.xml"/><Relationship Id="rId6" Type="http://schemas.openxmlformats.org/officeDocument/2006/relationships/image" Target="../media/image7.png"/><Relationship Id="rId7" Type="http://schemas.openxmlformats.org/officeDocument/2006/relationships/image" Target="../media/image6.png"/><Relationship Id="rId8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1" Type="http://schemas.openxmlformats.org/officeDocument/2006/relationships/slide" Target="/ppt/slides/slide16.xml"/><Relationship Id="rId10" Type="http://schemas.openxmlformats.org/officeDocument/2006/relationships/slide" Target="/ppt/slides/slide11.xml"/><Relationship Id="rId12" Type="http://schemas.openxmlformats.org/officeDocument/2006/relationships/slide" Target="/ppt/slides/slide20.xml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slide" Target="/ppt/slides/slide22.xml"/><Relationship Id="rId4" Type="http://schemas.openxmlformats.org/officeDocument/2006/relationships/image" Target="../media/image5.png"/><Relationship Id="rId9" Type="http://schemas.openxmlformats.org/officeDocument/2006/relationships/slide" Target="/ppt/slides/slide7.xml"/><Relationship Id="rId5" Type="http://schemas.openxmlformats.org/officeDocument/2006/relationships/slide" Target="/ppt/slides/slide5.xml"/><Relationship Id="rId6" Type="http://schemas.openxmlformats.org/officeDocument/2006/relationships/image" Target="../media/image7.png"/><Relationship Id="rId7" Type="http://schemas.openxmlformats.org/officeDocument/2006/relationships/image" Target="../media/image6.png"/><Relationship Id="rId8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1" Type="http://schemas.openxmlformats.org/officeDocument/2006/relationships/image" Target="../media/image6.png"/><Relationship Id="rId10" Type="http://schemas.openxmlformats.org/officeDocument/2006/relationships/image" Target="../media/image7.png"/><Relationship Id="rId13" Type="http://schemas.openxmlformats.org/officeDocument/2006/relationships/slide" Target="/ppt/slides/slide7.xml"/><Relationship Id="rId1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slide" Target="/ppt/slides/slide16.xml"/><Relationship Id="rId4" Type="http://schemas.openxmlformats.org/officeDocument/2006/relationships/slide" Target="/ppt/slides/slide20.xml"/><Relationship Id="rId9" Type="http://schemas.openxmlformats.org/officeDocument/2006/relationships/slide" Target="/ppt/slides/slide5.xml"/><Relationship Id="rId15" Type="http://schemas.openxmlformats.org/officeDocument/2006/relationships/slide" Target="/ppt/slides/slide16.xml"/><Relationship Id="rId14" Type="http://schemas.openxmlformats.org/officeDocument/2006/relationships/slide" Target="/ppt/slides/slide11.xml"/><Relationship Id="rId16" Type="http://schemas.openxmlformats.org/officeDocument/2006/relationships/slide" Target="/ppt/slides/slide20.xml"/><Relationship Id="rId5" Type="http://schemas.openxmlformats.org/officeDocument/2006/relationships/slide" Target="/ppt/slides/slide7.xml"/><Relationship Id="rId6" Type="http://schemas.openxmlformats.org/officeDocument/2006/relationships/slide" Target="/ppt/slides/slide11.xml"/><Relationship Id="rId7" Type="http://schemas.openxmlformats.org/officeDocument/2006/relationships/slide" Target="/ppt/slides/slide22.xml"/><Relationship Id="rId8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1" Type="http://schemas.openxmlformats.org/officeDocument/2006/relationships/slide" Target="/ppt/slides/slide16.xml"/><Relationship Id="rId10" Type="http://schemas.openxmlformats.org/officeDocument/2006/relationships/slide" Target="/ppt/slides/slide11.xml"/><Relationship Id="rId12" Type="http://schemas.openxmlformats.org/officeDocument/2006/relationships/slide" Target="/ppt/slides/slide20.xml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slide" Target="/ppt/slides/slide22.xml"/><Relationship Id="rId4" Type="http://schemas.openxmlformats.org/officeDocument/2006/relationships/image" Target="../media/image5.png"/><Relationship Id="rId9" Type="http://schemas.openxmlformats.org/officeDocument/2006/relationships/slide" Target="/ppt/slides/slide7.xml"/><Relationship Id="rId5" Type="http://schemas.openxmlformats.org/officeDocument/2006/relationships/slide" Target="/ppt/slides/slide5.xml"/><Relationship Id="rId6" Type="http://schemas.openxmlformats.org/officeDocument/2006/relationships/image" Target="../media/image7.png"/><Relationship Id="rId7" Type="http://schemas.openxmlformats.org/officeDocument/2006/relationships/image" Target="../media/image6.png"/><Relationship Id="rId8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1" Type="http://schemas.openxmlformats.org/officeDocument/2006/relationships/slide" Target="/ppt/slides/slide16.xml"/><Relationship Id="rId10" Type="http://schemas.openxmlformats.org/officeDocument/2006/relationships/slide" Target="/ppt/slides/slide11.xml"/><Relationship Id="rId12" Type="http://schemas.openxmlformats.org/officeDocument/2006/relationships/slide" Target="/ppt/slides/slide20.xml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slide" Target="/ppt/slides/slide22.xml"/><Relationship Id="rId4" Type="http://schemas.openxmlformats.org/officeDocument/2006/relationships/image" Target="../media/image5.png"/><Relationship Id="rId9" Type="http://schemas.openxmlformats.org/officeDocument/2006/relationships/slide" Target="/ppt/slides/slide7.xml"/><Relationship Id="rId5" Type="http://schemas.openxmlformats.org/officeDocument/2006/relationships/slide" Target="/ppt/slides/slide5.xml"/><Relationship Id="rId6" Type="http://schemas.openxmlformats.org/officeDocument/2006/relationships/image" Target="../media/image7.png"/><Relationship Id="rId7" Type="http://schemas.openxmlformats.org/officeDocument/2006/relationships/image" Target="../media/image6.png"/><Relationship Id="rId8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1" Type="http://schemas.openxmlformats.org/officeDocument/2006/relationships/image" Target="../media/image3.png"/><Relationship Id="rId10" Type="http://schemas.openxmlformats.org/officeDocument/2006/relationships/image" Target="../media/image6.png"/><Relationship Id="rId13" Type="http://schemas.openxmlformats.org/officeDocument/2006/relationships/slide" Target="/ppt/slides/slide11.xml"/><Relationship Id="rId12" Type="http://schemas.openxmlformats.org/officeDocument/2006/relationships/slide" Target="/ppt/slides/slide7.xml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raylib.com" TargetMode="External"/><Relationship Id="rId4" Type="http://schemas.openxmlformats.org/officeDocument/2006/relationships/hyperlink" Target="https://raylib.com/examples" TargetMode="External"/><Relationship Id="rId9" Type="http://schemas.openxmlformats.org/officeDocument/2006/relationships/image" Target="../media/image7.png"/><Relationship Id="rId15" Type="http://schemas.openxmlformats.org/officeDocument/2006/relationships/slide" Target="/ppt/slides/slide20.xml"/><Relationship Id="rId14" Type="http://schemas.openxmlformats.org/officeDocument/2006/relationships/slide" Target="/ppt/slides/slide16.xml"/><Relationship Id="rId17" Type="http://schemas.openxmlformats.org/officeDocument/2006/relationships/image" Target="../media/image8.gif"/><Relationship Id="rId16" Type="http://schemas.openxmlformats.org/officeDocument/2006/relationships/image" Target="../media/image10.png"/><Relationship Id="rId5" Type="http://schemas.openxmlformats.org/officeDocument/2006/relationships/hyperlink" Target="https://github.com/raysan5/raylib" TargetMode="External"/><Relationship Id="rId6" Type="http://schemas.openxmlformats.org/officeDocument/2006/relationships/slide" Target="/ppt/slides/slide22.xml"/><Relationship Id="rId7" Type="http://schemas.openxmlformats.org/officeDocument/2006/relationships/image" Target="../media/image5.png"/><Relationship Id="rId8" Type="http://schemas.openxmlformats.org/officeDocument/2006/relationships/slide" Target="/ppt/slides/slide5.xml"/></Relationships>
</file>

<file path=ppt/slides/_rels/slide9.xml.rels><?xml version="1.0" encoding="UTF-8" standalone="yes"?><Relationships xmlns="http://schemas.openxmlformats.org/package/2006/relationships"><Relationship Id="rId11" Type="http://schemas.openxmlformats.org/officeDocument/2006/relationships/slide" Target="/ppt/slides/slide16.xml"/><Relationship Id="rId10" Type="http://schemas.openxmlformats.org/officeDocument/2006/relationships/slide" Target="/ppt/slides/slide11.xml"/><Relationship Id="rId12" Type="http://schemas.openxmlformats.org/officeDocument/2006/relationships/slide" Target="/ppt/slides/slide20.xml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slide" Target="/ppt/slides/slide22.xml"/><Relationship Id="rId4" Type="http://schemas.openxmlformats.org/officeDocument/2006/relationships/image" Target="../media/image5.png"/><Relationship Id="rId9" Type="http://schemas.openxmlformats.org/officeDocument/2006/relationships/slide" Target="/ppt/slides/slide7.xml"/><Relationship Id="rId5" Type="http://schemas.openxmlformats.org/officeDocument/2006/relationships/slide" Target="/ppt/slides/slide5.xml"/><Relationship Id="rId6" Type="http://schemas.openxmlformats.org/officeDocument/2006/relationships/image" Target="../media/image7.png"/><Relationship Id="rId7" Type="http://schemas.openxmlformats.org/officeDocument/2006/relationships/image" Target="../media/image6.png"/><Relationship Id="rId8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3" name="Google Shape;343;p23"/>
          <p:cNvPicPr preferRelativeResize="0"/>
          <p:nvPr/>
        </p:nvPicPr>
        <p:blipFill rotWithShape="1">
          <a:blip r:embed="rId3">
            <a:alphaModFix/>
          </a:blip>
          <a:srcRect b="464" l="0" r="0" t="465"/>
          <a:stretch/>
        </p:blipFill>
        <p:spPr>
          <a:xfrm>
            <a:off x="7599675" y="656275"/>
            <a:ext cx="230150" cy="224350"/>
          </a:xfrm>
          <a:prstGeom prst="rect">
            <a:avLst/>
          </a:prstGeom>
          <a:noFill/>
          <a:ln>
            <a:noFill/>
          </a:ln>
        </p:spPr>
      </p:pic>
      <p:sp>
        <p:nvSpPr>
          <p:cNvPr id="344" name="Google Shape;344;p23"/>
          <p:cNvSpPr txBox="1"/>
          <p:nvPr>
            <p:ph type="ctrTitle"/>
          </p:nvPr>
        </p:nvSpPr>
        <p:spPr>
          <a:xfrm>
            <a:off x="1649106" y="1225500"/>
            <a:ext cx="58458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en" sz="4700">
                <a:latin typeface="Lora"/>
                <a:ea typeface="Lora"/>
                <a:cs typeface="Lora"/>
                <a:sym typeface="Lora"/>
              </a:rPr>
              <a:t>Raylib4</a:t>
            </a:r>
            <a:r>
              <a:rPr b="1" lang="en" sz="4700">
                <a:latin typeface="Lora"/>
                <a:ea typeface="Lora"/>
                <a:cs typeface="Lora"/>
                <a:sym typeface="Lora"/>
              </a:rPr>
              <a:t>Consoles</a:t>
            </a:r>
            <a:endParaRPr b="1" sz="47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345" name="Google Shape;345;p23"/>
          <p:cNvSpPr txBox="1"/>
          <p:nvPr>
            <p:ph idx="1" type="subTitle"/>
          </p:nvPr>
        </p:nvSpPr>
        <p:spPr>
          <a:xfrm>
            <a:off x="1649100" y="3025314"/>
            <a:ext cx="5845800" cy="58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https://github.com/raylib4Consoles</a:t>
            </a:r>
            <a:endParaRPr/>
          </a:p>
        </p:txBody>
      </p:sp>
      <p:sp>
        <p:nvSpPr>
          <p:cNvPr id="346" name="Google Shape;346;p23">
            <a:hlinkClick action="ppaction://hlinksldjump" r:id="rId5"/>
          </p:cNvPr>
          <p:cNvSpPr/>
          <p:nvPr/>
        </p:nvSpPr>
        <p:spPr>
          <a:xfrm>
            <a:off x="3702200" y="3771475"/>
            <a:ext cx="1739700" cy="4569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ENTER</a:t>
            </a:r>
            <a:endParaRPr b="1" i="0" sz="1400" u="none" cap="none" strike="noStrik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5" name="Google Shape;575;p32">
            <a:hlinkClick action="ppaction://hlinksldjump" r:id="rId3"/>
          </p:cNvPr>
          <p:cNvPicPr preferRelativeResize="0"/>
          <p:nvPr/>
        </p:nvPicPr>
        <p:blipFill rotWithShape="1">
          <a:blip r:embed="rId4">
            <a:alphaModFix/>
          </a:blip>
          <a:srcRect b="475" l="0" r="0" t="465"/>
          <a:stretch/>
        </p:blipFill>
        <p:spPr>
          <a:xfrm>
            <a:off x="7472087" y="478225"/>
            <a:ext cx="265550" cy="258850"/>
          </a:xfrm>
          <a:prstGeom prst="rect">
            <a:avLst/>
          </a:prstGeom>
          <a:noFill/>
          <a:ln>
            <a:noFill/>
          </a:ln>
        </p:spPr>
      </p:pic>
      <p:sp>
        <p:nvSpPr>
          <p:cNvPr id="576" name="Google Shape;576;p32"/>
          <p:cNvSpPr txBox="1"/>
          <p:nvPr>
            <p:ph idx="2" type="title"/>
          </p:nvPr>
        </p:nvSpPr>
        <p:spPr>
          <a:xfrm>
            <a:off x="2473174" y="2088475"/>
            <a:ext cx="4856700" cy="129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>
                <a:latin typeface="Lora"/>
                <a:ea typeface="Lora"/>
                <a:cs typeface="Lora"/>
                <a:sym typeface="Lora"/>
              </a:rPr>
              <a:t>“Kahoot quiz 2”</a:t>
            </a:r>
            <a:endParaRPr>
              <a:latin typeface="Lora"/>
              <a:ea typeface="Lora"/>
              <a:cs typeface="Lora"/>
              <a:sym typeface="Lora"/>
            </a:endParaRPr>
          </a:p>
        </p:txBody>
      </p:sp>
      <p:grpSp>
        <p:nvGrpSpPr>
          <p:cNvPr id="577" name="Google Shape;577;p32"/>
          <p:cNvGrpSpPr/>
          <p:nvPr/>
        </p:nvGrpSpPr>
        <p:grpSpPr>
          <a:xfrm>
            <a:off x="4192325" y="1438525"/>
            <a:ext cx="1418252" cy="366775"/>
            <a:chOff x="4192325" y="1565187"/>
            <a:chExt cx="1418252" cy="366775"/>
          </a:xfrm>
        </p:grpSpPr>
        <p:grpSp>
          <p:nvGrpSpPr>
            <p:cNvPr id="578" name="Google Shape;578;p32"/>
            <p:cNvGrpSpPr/>
            <p:nvPr/>
          </p:nvGrpSpPr>
          <p:grpSpPr>
            <a:xfrm>
              <a:off x="4750599" y="1565187"/>
              <a:ext cx="301703" cy="366775"/>
              <a:chOff x="4551450" y="2523500"/>
              <a:chExt cx="274775" cy="334100"/>
            </a:xfrm>
          </p:grpSpPr>
          <p:sp>
            <p:nvSpPr>
              <p:cNvPr id="579" name="Google Shape;579;p32"/>
              <p:cNvSpPr/>
              <p:nvPr/>
            </p:nvSpPr>
            <p:spPr>
              <a:xfrm>
                <a:off x="4551450" y="2523500"/>
                <a:ext cx="267875" cy="334100"/>
              </a:xfrm>
              <a:custGeom>
                <a:rect b="b" l="l" r="r" t="t"/>
                <a:pathLst>
                  <a:path extrusionOk="0" h="13364" w="10715">
                    <a:moveTo>
                      <a:pt x="0" y="0"/>
                    </a:moveTo>
                    <a:lnTo>
                      <a:pt x="0" y="13364"/>
                    </a:lnTo>
                    <a:lnTo>
                      <a:pt x="5513" y="13364"/>
                    </a:lnTo>
                    <a:lnTo>
                      <a:pt x="10714" y="13061"/>
                    </a:lnTo>
                    <a:lnTo>
                      <a:pt x="10714" y="304"/>
                    </a:lnTo>
                    <a:lnTo>
                      <a:pt x="551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0" name="Google Shape;580;p32"/>
              <p:cNvSpPr/>
              <p:nvPr/>
            </p:nvSpPr>
            <p:spPr>
              <a:xfrm>
                <a:off x="4688825" y="2523500"/>
                <a:ext cx="137400" cy="334100"/>
              </a:xfrm>
              <a:custGeom>
                <a:rect b="b" l="l" r="r" t="t"/>
                <a:pathLst>
                  <a:path extrusionOk="0" h="13364" w="5496">
                    <a:moveTo>
                      <a:pt x="0" y="0"/>
                    </a:moveTo>
                    <a:lnTo>
                      <a:pt x="0" y="13364"/>
                    </a:lnTo>
                    <a:lnTo>
                      <a:pt x="5496" y="13364"/>
                    </a:lnTo>
                    <a:lnTo>
                      <a:pt x="549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1" name="Google Shape;581;p32"/>
              <p:cNvSpPr/>
              <p:nvPr/>
            </p:nvSpPr>
            <p:spPr>
              <a:xfrm>
                <a:off x="4608750" y="2697450"/>
                <a:ext cx="160175" cy="22775"/>
              </a:xfrm>
              <a:custGeom>
                <a:rect b="b" l="l" r="r" t="t"/>
                <a:pathLst>
                  <a:path extrusionOk="0" h="911" w="6407">
                    <a:moveTo>
                      <a:pt x="1" y="1"/>
                    </a:moveTo>
                    <a:lnTo>
                      <a:pt x="1" y="911"/>
                    </a:lnTo>
                    <a:lnTo>
                      <a:pt x="6406" y="911"/>
                    </a:lnTo>
                    <a:lnTo>
                      <a:pt x="640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2" name="Google Shape;582;p32"/>
              <p:cNvSpPr/>
              <p:nvPr/>
            </p:nvSpPr>
            <p:spPr>
              <a:xfrm>
                <a:off x="4688825" y="2697450"/>
                <a:ext cx="80100" cy="22775"/>
              </a:xfrm>
              <a:custGeom>
                <a:rect b="b" l="l" r="r" t="t"/>
                <a:pathLst>
                  <a:path extrusionOk="0" h="911" w="3204">
                    <a:moveTo>
                      <a:pt x="0" y="1"/>
                    </a:moveTo>
                    <a:lnTo>
                      <a:pt x="0" y="911"/>
                    </a:lnTo>
                    <a:lnTo>
                      <a:pt x="3203" y="911"/>
                    </a:lnTo>
                    <a:lnTo>
                      <a:pt x="320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3" name="Google Shape;583;p32"/>
              <p:cNvSpPr/>
              <p:nvPr/>
            </p:nvSpPr>
            <p:spPr>
              <a:xfrm>
                <a:off x="4620125" y="2743175"/>
                <a:ext cx="137425" cy="23000"/>
              </a:xfrm>
              <a:custGeom>
                <a:rect b="b" l="l" r="r" t="t"/>
                <a:pathLst>
                  <a:path extrusionOk="0" h="920" w="5497">
                    <a:moveTo>
                      <a:pt x="1" y="0"/>
                    </a:moveTo>
                    <a:lnTo>
                      <a:pt x="1" y="919"/>
                    </a:lnTo>
                    <a:lnTo>
                      <a:pt x="5496" y="919"/>
                    </a:lnTo>
                    <a:lnTo>
                      <a:pt x="549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4" name="Google Shape;584;p32"/>
              <p:cNvSpPr/>
              <p:nvPr/>
            </p:nvSpPr>
            <p:spPr>
              <a:xfrm>
                <a:off x="4688825" y="2743175"/>
                <a:ext cx="68725" cy="23000"/>
              </a:xfrm>
              <a:custGeom>
                <a:rect b="b" l="l" r="r" t="t"/>
                <a:pathLst>
                  <a:path extrusionOk="0" h="920" w="2749">
                    <a:moveTo>
                      <a:pt x="0" y="0"/>
                    </a:moveTo>
                    <a:lnTo>
                      <a:pt x="0" y="919"/>
                    </a:lnTo>
                    <a:lnTo>
                      <a:pt x="2748" y="919"/>
                    </a:lnTo>
                    <a:lnTo>
                      <a:pt x="274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5" name="Google Shape;585;p32"/>
              <p:cNvSpPr/>
              <p:nvPr/>
            </p:nvSpPr>
            <p:spPr>
              <a:xfrm>
                <a:off x="4631500" y="2788900"/>
                <a:ext cx="114675" cy="23000"/>
              </a:xfrm>
              <a:custGeom>
                <a:rect b="b" l="l" r="r" t="t"/>
                <a:pathLst>
                  <a:path extrusionOk="0" h="920" w="4587">
                    <a:moveTo>
                      <a:pt x="1" y="0"/>
                    </a:moveTo>
                    <a:lnTo>
                      <a:pt x="1" y="919"/>
                    </a:lnTo>
                    <a:lnTo>
                      <a:pt x="4586" y="919"/>
                    </a:lnTo>
                    <a:lnTo>
                      <a:pt x="458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6" name="Google Shape;586;p32"/>
              <p:cNvSpPr/>
              <p:nvPr/>
            </p:nvSpPr>
            <p:spPr>
              <a:xfrm>
                <a:off x="4688825" y="2788900"/>
                <a:ext cx="57350" cy="23000"/>
              </a:xfrm>
              <a:custGeom>
                <a:rect b="b" l="l" r="r" t="t"/>
                <a:pathLst>
                  <a:path extrusionOk="0" h="920" w="2294">
                    <a:moveTo>
                      <a:pt x="0" y="0"/>
                    </a:moveTo>
                    <a:lnTo>
                      <a:pt x="0" y="919"/>
                    </a:lnTo>
                    <a:lnTo>
                      <a:pt x="2293" y="919"/>
                    </a:lnTo>
                    <a:lnTo>
                      <a:pt x="229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7" name="Google Shape;587;p32"/>
              <p:cNvSpPr/>
              <p:nvPr/>
            </p:nvSpPr>
            <p:spPr>
              <a:xfrm>
                <a:off x="4642425" y="2580975"/>
                <a:ext cx="93250" cy="75700"/>
              </a:xfrm>
              <a:custGeom>
                <a:rect b="b" l="l" r="r" t="t"/>
                <a:pathLst>
                  <a:path extrusionOk="0" h="3028" w="3730">
                    <a:moveTo>
                      <a:pt x="1075" y="1"/>
                    </a:moveTo>
                    <a:cubicBezTo>
                      <a:pt x="826" y="1"/>
                      <a:pt x="576" y="97"/>
                      <a:pt x="384" y="288"/>
                    </a:cubicBezTo>
                    <a:cubicBezTo>
                      <a:pt x="1" y="663"/>
                      <a:pt x="1" y="1279"/>
                      <a:pt x="384" y="1662"/>
                    </a:cubicBezTo>
                    <a:lnTo>
                      <a:pt x="1865" y="3027"/>
                    </a:lnTo>
                    <a:lnTo>
                      <a:pt x="3346" y="1662"/>
                    </a:lnTo>
                    <a:cubicBezTo>
                      <a:pt x="3730" y="1279"/>
                      <a:pt x="3730" y="663"/>
                      <a:pt x="3346" y="288"/>
                    </a:cubicBezTo>
                    <a:cubicBezTo>
                      <a:pt x="3159" y="97"/>
                      <a:pt x="2911" y="1"/>
                      <a:pt x="2663" y="1"/>
                    </a:cubicBezTo>
                    <a:cubicBezTo>
                      <a:pt x="2414" y="1"/>
                      <a:pt x="2164" y="97"/>
                      <a:pt x="1972" y="288"/>
                    </a:cubicBezTo>
                    <a:lnTo>
                      <a:pt x="1865" y="387"/>
                    </a:lnTo>
                    <a:lnTo>
                      <a:pt x="1758" y="288"/>
                    </a:lnTo>
                    <a:cubicBezTo>
                      <a:pt x="1571" y="97"/>
                      <a:pt x="1323" y="1"/>
                      <a:pt x="107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8" name="Google Shape;588;p32"/>
              <p:cNvSpPr/>
              <p:nvPr/>
            </p:nvSpPr>
            <p:spPr>
              <a:xfrm>
                <a:off x="4688825" y="2580975"/>
                <a:ext cx="46625" cy="75700"/>
              </a:xfrm>
              <a:custGeom>
                <a:rect b="b" l="l" r="r" t="t"/>
                <a:pathLst>
                  <a:path extrusionOk="0" h="3028" w="1865">
                    <a:moveTo>
                      <a:pt x="794" y="1"/>
                    </a:moveTo>
                    <a:cubicBezTo>
                      <a:pt x="545" y="1"/>
                      <a:pt x="295" y="97"/>
                      <a:pt x="107" y="288"/>
                    </a:cubicBezTo>
                    <a:lnTo>
                      <a:pt x="0" y="387"/>
                    </a:lnTo>
                    <a:lnTo>
                      <a:pt x="0" y="3027"/>
                    </a:lnTo>
                    <a:lnTo>
                      <a:pt x="1481" y="1662"/>
                    </a:lnTo>
                    <a:cubicBezTo>
                      <a:pt x="1865" y="1279"/>
                      <a:pt x="1865" y="663"/>
                      <a:pt x="1481" y="288"/>
                    </a:cubicBezTo>
                    <a:cubicBezTo>
                      <a:pt x="1294" y="97"/>
                      <a:pt x="1044" y="1"/>
                      <a:pt x="79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89" name="Google Shape;589;p32"/>
            <p:cNvGrpSpPr/>
            <p:nvPr/>
          </p:nvGrpSpPr>
          <p:grpSpPr>
            <a:xfrm>
              <a:off x="5308874" y="1565187"/>
              <a:ext cx="301703" cy="366775"/>
              <a:chOff x="4551450" y="2523500"/>
              <a:chExt cx="274775" cy="334100"/>
            </a:xfrm>
          </p:grpSpPr>
          <p:sp>
            <p:nvSpPr>
              <p:cNvPr id="590" name="Google Shape;590;p32"/>
              <p:cNvSpPr/>
              <p:nvPr/>
            </p:nvSpPr>
            <p:spPr>
              <a:xfrm>
                <a:off x="4551450" y="2523500"/>
                <a:ext cx="267875" cy="334100"/>
              </a:xfrm>
              <a:custGeom>
                <a:rect b="b" l="l" r="r" t="t"/>
                <a:pathLst>
                  <a:path extrusionOk="0" h="13364" w="10715">
                    <a:moveTo>
                      <a:pt x="0" y="0"/>
                    </a:moveTo>
                    <a:lnTo>
                      <a:pt x="0" y="13364"/>
                    </a:lnTo>
                    <a:lnTo>
                      <a:pt x="5513" y="13364"/>
                    </a:lnTo>
                    <a:lnTo>
                      <a:pt x="10714" y="13061"/>
                    </a:lnTo>
                    <a:lnTo>
                      <a:pt x="10714" y="304"/>
                    </a:lnTo>
                    <a:lnTo>
                      <a:pt x="551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1" name="Google Shape;591;p32"/>
              <p:cNvSpPr/>
              <p:nvPr/>
            </p:nvSpPr>
            <p:spPr>
              <a:xfrm>
                <a:off x="4688825" y="2523500"/>
                <a:ext cx="137400" cy="334100"/>
              </a:xfrm>
              <a:custGeom>
                <a:rect b="b" l="l" r="r" t="t"/>
                <a:pathLst>
                  <a:path extrusionOk="0" h="13364" w="5496">
                    <a:moveTo>
                      <a:pt x="0" y="0"/>
                    </a:moveTo>
                    <a:lnTo>
                      <a:pt x="0" y="13364"/>
                    </a:lnTo>
                    <a:lnTo>
                      <a:pt x="5496" y="13364"/>
                    </a:lnTo>
                    <a:lnTo>
                      <a:pt x="549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2" name="Google Shape;592;p32"/>
              <p:cNvSpPr/>
              <p:nvPr/>
            </p:nvSpPr>
            <p:spPr>
              <a:xfrm>
                <a:off x="4608750" y="2697450"/>
                <a:ext cx="160175" cy="22775"/>
              </a:xfrm>
              <a:custGeom>
                <a:rect b="b" l="l" r="r" t="t"/>
                <a:pathLst>
                  <a:path extrusionOk="0" h="911" w="6407">
                    <a:moveTo>
                      <a:pt x="1" y="1"/>
                    </a:moveTo>
                    <a:lnTo>
                      <a:pt x="1" y="911"/>
                    </a:lnTo>
                    <a:lnTo>
                      <a:pt x="6406" y="911"/>
                    </a:lnTo>
                    <a:lnTo>
                      <a:pt x="640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3" name="Google Shape;593;p32"/>
              <p:cNvSpPr/>
              <p:nvPr/>
            </p:nvSpPr>
            <p:spPr>
              <a:xfrm>
                <a:off x="4688825" y="2697450"/>
                <a:ext cx="80100" cy="22775"/>
              </a:xfrm>
              <a:custGeom>
                <a:rect b="b" l="l" r="r" t="t"/>
                <a:pathLst>
                  <a:path extrusionOk="0" h="911" w="3204">
                    <a:moveTo>
                      <a:pt x="0" y="1"/>
                    </a:moveTo>
                    <a:lnTo>
                      <a:pt x="0" y="911"/>
                    </a:lnTo>
                    <a:lnTo>
                      <a:pt x="3203" y="911"/>
                    </a:lnTo>
                    <a:lnTo>
                      <a:pt x="320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4" name="Google Shape;594;p32"/>
              <p:cNvSpPr/>
              <p:nvPr/>
            </p:nvSpPr>
            <p:spPr>
              <a:xfrm>
                <a:off x="4620125" y="2743175"/>
                <a:ext cx="137425" cy="23000"/>
              </a:xfrm>
              <a:custGeom>
                <a:rect b="b" l="l" r="r" t="t"/>
                <a:pathLst>
                  <a:path extrusionOk="0" h="920" w="5497">
                    <a:moveTo>
                      <a:pt x="1" y="0"/>
                    </a:moveTo>
                    <a:lnTo>
                      <a:pt x="1" y="919"/>
                    </a:lnTo>
                    <a:lnTo>
                      <a:pt x="5496" y="919"/>
                    </a:lnTo>
                    <a:lnTo>
                      <a:pt x="549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5" name="Google Shape;595;p32"/>
              <p:cNvSpPr/>
              <p:nvPr/>
            </p:nvSpPr>
            <p:spPr>
              <a:xfrm>
                <a:off x="4688825" y="2743175"/>
                <a:ext cx="68725" cy="23000"/>
              </a:xfrm>
              <a:custGeom>
                <a:rect b="b" l="l" r="r" t="t"/>
                <a:pathLst>
                  <a:path extrusionOk="0" h="920" w="2749">
                    <a:moveTo>
                      <a:pt x="0" y="0"/>
                    </a:moveTo>
                    <a:lnTo>
                      <a:pt x="0" y="919"/>
                    </a:lnTo>
                    <a:lnTo>
                      <a:pt x="2748" y="919"/>
                    </a:lnTo>
                    <a:lnTo>
                      <a:pt x="274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6" name="Google Shape;596;p32"/>
              <p:cNvSpPr/>
              <p:nvPr/>
            </p:nvSpPr>
            <p:spPr>
              <a:xfrm>
                <a:off x="4631500" y="2788900"/>
                <a:ext cx="114675" cy="23000"/>
              </a:xfrm>
              <a:custGeom>
                <a:rect b="b" l="l" r="r" t="t"/>
                <a:pathLst>
                  <a:path extrusionOk="0" h="920" w="4587">
                    <a:moveTo>
                      <a:pt x="1" y="0"/>
                    </a:moveTo>
                    <a:lnTo>
                      <a:pt x="1" y="919"/>
                    </a:lnTo>
                    <a:lnTo>
                      <a:pt x="4586" y="919"/>
                    </a:lnTo>
                    <a:lnTo>
                      <a:pt x="458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7" name="Google Shape;597;p32"/>
              <p:cNvSpPr/>
              <p:nvPr/>
            </p:nvSpPr>
            <p:spPr>
              <a:xfrm>
                <a:off x="4688825" y="2788900"/>
                <a:ext cx="57350" cy="23000"/>
              </a:xfrm>
              <a:custGeom>
                <a:rect b="b" l="l" r="r" t="t"/>
                <a:pathLst>
                  <a:path extrusionOk="0" h="920" w="2294">
                    <a:moveTo>
                      <a:pt x="0" y="0"/>
                    </a:moveTo>
                    <a:lnTo>
                      <a:pt x="0" y="919"/>
                    </a:lnTo>
                    <a:lnTo>
                      <a:pt x="2293" y="919"/>
                    </a:lnTo>
                    <a:lnTo>
                      <a:pt x="229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8" name="Google Shape;598;p32"/>
              <p:cNvSpPr/>
              <p:nvPr/>
            </p:nvSpPr>
            <p:spPr>
              <a:xfrm>
                <a:off x="4642425" y="2580975"/>
                <a:ext cx="93250" cy="75700"/>
              </a:xfrm>
              <a:custGeom>
                <a:rect b="b" l="l" r="r" t="t"/>
                <a:pathLst>
                  <a:path extrusionOk="0" h="3028" w="3730">
                    <a:moveTo>
                      <a:pt x="1075" y="1"/>
                    </a:moveTo>
                    <a:cubicBezTo>
                      <a:pt x="826" y="1"/>
                      <a:pt x="576" y="97"/>
                      <a:pt x="384" y="288"/>
                    </a:cubicBezTo>
                    <a:cubicBezTo>
                      <a:pt x="1" y="663"/>
                      <a:pt x="1" y="1279"/>
                      <a:pt x="384" y="1662"/>
                    </a:cubicBezTo>
                    <a:lnTo>
                      <a:pt x="1865" y="3027"/>
                    </a:lnTo>
                    <a:lnTo>
                      <a:pt x="3346" y="1662"/>
                    </a:lnTo>
                    <a:cubicBezTo>
                      <a:pt x="3730" y="1279"/>
                      <a:pt x="3730" y="663"/>
                      <a:pt x="3346" y="288"/>
                    </a:cubicBezTo>
                    <a:cubicBezTo>
                      <a:pt x="3159" y="97"/>
                      <a:pt x="2911" y="1"/>
                      <a:pt x="2663" y="1"/>
                    </a:cubicBezTo>
                    <a:cubicBezTo>
                      <a:pt x="2414" y="1"/>
                      <a:pt x="2164" y="97"/>
                      <a:pt x="1972" y="288"/>
                    </a:cubicBezTo>
                    <a:lnTo>
                      <a:pt x="1865" y="387"/>
                    </a:lnTo>
                    <a:lnTo>
                      <a:pt x="1758" y="288"/>
                    </a:lnTo>
                    <a:cubicBezTo>
                      <a:pt x="1571" y="97"/>
                      <a:pt x="1323" y="1"/>
                      <a:pt x="107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9" name="Google Shape;599;p32"/>
              <p:cNvSpPr/>
              <p:nvPr/>
            </p:nvSpPr>
            <p:spPr>
              <a:xfrm>
                <a:off x="4688825" y="2580975"/>
                <a:ext cx="46625" cy="75700"/>
              </a:xfrm>
              <a:custGeom>
                <a:rect b="b" l="l" r="r" t="t"/>
                <a:pathLst>
                  <a:path extrusionOk="0" h="3028" w="1865">
                    <a:moveTo>
                      <a:pt x="794" y="1"/>
                    </a:moveTo>
                    <a:cubicBezTo>
                      <a:pt x="545" y="1"/>
                      <a:pt x="295" y="97"/>
                      <a:pt x="107" y="288"/>
                    </a:cubicBezTo>
                    <a:lnTo>
                      <a:pt x="0" y="387"/>
                    </a:lnTo>
                    <a:lnTo>
                      <a:pt x="0" y="3027"/>
                    </a:lnTo>
                    <a:lnTo>
                      <a:pt x="1481" y="1662"/>
                    </a:lnTo>
                    <a:cubicBezTo>
                      <a:pt x="1865" y="1279"/>
                      <a:pt x="1865" y="663"/>
                      <a:pt x="1481" y="288"/>
                    </a:cubicBezTo>
                    <a:cubicBezTo>
                      <a:pt x="1294" y="97"/>
                      <a:pt x="1044" y="1"/>
                      <a:pt x="79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00" name="Google Shape;600;p32"/>
            <p:cNvGrpSpPr/>
            <p:nvPr/>
          </p:nvGrpSpPr>
          <p:grpSpPr>
            <a:xfrm>
              <a:off x="4192325" y="1565187"/>
              <a:ext cx="301703" cy="366775"/>
              <a:chOff x="4192325" y="1565187"/>
              <a:chExt cx="301703" cy="366775"/>
            </a:xfrm>
          </p:grpSpPr>
          <p:sp>
            <p:nvSpPr>
              <p:cNvPr id="601" name="Google Shape;601;p32"/>
              <p:cNvSpPr/>
              <p:nvPr/>
            </p:nvSpPr>
            <p:spPr>
              <a:xfrm>
                <a:off x="4192325" y="1565187"/>
                <a:ext cx="294127" cy="366775"/>
              </a:xfrm>
              <a:custGeom>
                <a:rect b="b" l="l" r="r" t="t"/>
                <a:pathLst>
                  <a:path extrusionOk="0" h="13364" w="10715">
                    <a:moveTo>
                      <a:pt x="0" y="0"/>
                    </a:moveTo>
                    <a:lnTo>
                      <a:pt x="0" y="13364"/>
                    </a:lnTo>
                    <a:lnTo>
                      <a:pt x="5513" y="13364"/>
                    </a:lnTo>
                    <a:lnTo>
                      <a:pt x="10714" y="13061"/>
                    </a:lnTo>
                    <a:lnTo>
                      <a:pt x="10714" y="304"/>
                    </a:lnTo>
                    <a:lnTo>
                      <a:pt x="551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2" name="Google Shape;602;p32"/>
              <p:cNvSpPr/>
              <p:nvPr/>
            </p:nvSpPr>
            <p:spPr>
              <a:xfrm>
                <a:off x="4255241" y="1756149"/>
                <a:ext cx="175872" cy="25002"/>
              </a:xfrm>
              <a:custGeom>
                <a:rect b="b" l="l" r="r" t="t"/>
                <a:pathLst>
                  <a:path extrusionOk="0" h="911" w="6407">
                    <a:moveTo>
                      <a:pt x="1" y="1"/>
                    </a:moveTo>
                    <a:lnTo>
                      <a:pt x="1" y="911"/>
                    </a:lnTo>
                    <a:lnTo>
                      <a:pt x="6406" y="911"/>
                    </a:lnTo>
                    <a:lnTo>
                      <a:pt x="640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3" name="Google Shape;603;p32"/>
              <p:cNvSpPr/>
              <p:nvPr/>
            </p:nvSpPr>
            <p:spPr>
              <a:xfrm>
                <a:off x="4343163" y="1565187"/>
                <a:ext cx="150865" cy="366775"/>
              </a:xfrm>
              <a:custGeom>
                <a:rect b="b" l="l" r="r" t="t"/>
                <a:pathLst>
                  <a:path extrusionOk="0" h="13364" w="5496">
                    <a:moveTo>
                      <a:pt x="0" y="0"/>
                    </a:moveTo>
                    <a:lnTo>
                      <a:pt x="0" y="13364"/>
                    </a:lnTo>
                    <a:lnTo>
                      <a:pt x="5496" y="13364"/>
                    </a:lnTo>
                    <a:lnTo>
                      <a:pt x="549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4" name="Google Shape;604;p32"/>
              <p:cNvSpPr/>
              <p:nvPr/>
            </p:nvSpPr>
            <p:spPr>
              <a:xfrm>
                <a:off x="4343163" y="1756149"/>
                <a:ext cx="87950" cy="25002"/>
              </a:xfrm>
              <a:custGeom>
                <a:rect b="b" l="l" r="r" t="t"/>
                <a:pathLst>
                  <a:path extrusionOk="0" h="911" w="3204">
                    <a:moveTo>
                      <a:pt x="0" y="1"/>
                    </a:moveTo>
                    <a:lnTo>
                      <a:pt x="0" y="911"/>
                    </a:lnTo>
                    <a:lnTo>
                      <a:pt x="3203" y="911"/>
                    </a:lnTo>
                    <a:lnTo>
                      <a:pt x="320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5" name="Google Shape;605;p32"/>
              <p:cNvSpPr/>
              <p:nvPr/>
            </p:nvSpPr>
            <p:spPr>
              <a:xfrm>
                <a:off x="4267730" y="1806346"/>
                <a:ext cx="150893" cy="25249"/>
              </a:xfrm>
              <a:custGeom>
                <a:rect b="b" l="l" r="r" t="t"/>
                <a:pathLst>
                  <a:path extrusionOk="0" h="920" w="5497">
                    <a:moveTo>
                      <a:pt x="1" y="0"/>
                    </a:moveTo>
                    <a:lnTo>
                      <a:pt x="1" y="919"/>
                    </a:lnTo>
                    <a:lnTo>
                      <a:pt x="5496" y="919"/>
                    </a:lnTo>
                    <a:lnTo>
                      <a:pt x="549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6" name="Google Shape;606;p32"/>
              <p:cNvSpPr/>
              <p:nvPr/>
            </p:nvSpPr>
            <p:spPr>
              <a:xfrm>
                <a:off x="4343163" y="1806346"/>
                <a:ext cx="75460" cy="25249"/>
              </a:xfrm>
              <a:custGeom>
                <a:rect b="b" l="l" r="r" t="t"/>
                <a:pathLst>
                  <a:path extrusionOk="0" h="920" w="2749">
                    <a:moveTo>
                      <a:pt x="0" y="0"/>
                    </a:moveTo>
                    <a:lnTo>
                      <a:pt x="0" y="919"/>
                    </a:lnTo>
                    <a:lnTo>
                      <a:pt x="2748" y="919"/>
                    </a:lnTo>
                    <a:lnTo>
                      <a:pt x="274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7" name="Google Shape;607;p32"/>
              <p:cNvSpPr/>
              <p:nvPr/>
            </p:nvSpPr>
            <p:spPr>
              <a:xfrm>
                <a:off x="4280220" y="1856543"/>
                <a:ext cx="125913" cy="25249"/>
              </a:xfrm>
              <a:custGeom>
                <a:rect b="b" l="l" r="r" t="t"/>
                <a:pathLst>
                  <a:path extrusionOk="0" h="920" w="4587">
                    <a:moveTo>
                      <a:pt x="1" y="0"/>
                    </a:moveTo>
                    <a:lnTo>
                      <a:pt x="1" y="919"/>
                    </a:lnTo>
                    <a:lnTo>
                      <a:pt x="4586" y="919"/>
                    </a:lnTo>
                    <a:lnTo>
                      <a:pt x="458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8" name="Google Shape;608;p32"/>
              <p:cNvSpPr/>
              <p:nvPr/>
            </p:nvSpPr>
            <p:spPr>
              <a:xfrm>
                <a:off x="4343163" y="1856543"/>
                <a:ext cx="62970" cy="25249"/>
              </a:xfrm>
              <a:custGeom>
                <a:rect b="b" l="l" r="r" t="t"/>
                <a:pathLst>
                  <a:path extrusionOk="0" h="920" w="2294">
                    <a:moveTo>
                      <a:pt x="0" y="0"/>
                    </a:moveTo>
                    <a:lnTo>
                      <a:pt x="0" y="919"/>
                    </a:lnTo>
                    <a:lnTo>
                      <a:pt x="2293" y="919"/>
                    </a:lnTo>
                    <a:lnTo>
                      <a:pt x="229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9" name="Google Shape;609;p32"/>
              <p:cNvSpPr/>
              <p:nvPr/>
            </p:nvSpPr>
            <p:spPr>
              <a:xfrm>
                <a:off x="4292216" y="1628283"/>
                <a:ext cx="102389" cy="83103"/>
              </a:xfrm>
              <a:custGeom>
                <a:rect b="b" l="l" r="r" t="t"/>
                <a:pathLst>
                  <a:path extrusionOk="0" h="3028" w="3730">
                    <a:moveTo>
                      <a:pt x="1075" y="1"/>
                    </a:moveTo>
                    <a:cubicBezTo>
                      <a:pt x="826" y="1"/>
                      <a:pt x="576" y="97"/>
                      <a:pt x="384" y="288"/>
                    </a:cubicBezTo>
                    <a:cubicBezTo>
                      <a:pt x="1" y="663"/>
                      <a:pt x="1" y="1279"/>
                      <a:pt x="384" y="1662"/>
                    </a:cubicBezTo>
                    <a:lnTo>
                      <a:pt x="1865" y="3027"/>
                    </a:lnTo>
                    <a:lnTo>
                      <a:pt x="3346" y="1662"/>
                    </a:lnTo>
                    <a:cubicBezTo>
                      <a:pt x="3730" y="1279"/>
                      <a:pt x="3730" y="663"/>
                      <a:pt x="3346" y="288"/>
                    </a:cubicBezTo>
                    <a:cubicBezTo>
                      <a:pt x="3159" y="97"/>
                      <a:pt x="2911" y="1"/>
                      <a:pt x="2663" y="1"/>
                    </a:cubicBezTo>
                    <a:cubicBezTo>
                      <a:pt x="2414" y="1"/>
                      <a:pt x="2164" y="97"/>
                      <a:pt x="1972" y="288"/>
                    </a:cubicBezTo>
                    <a:lnTo>
                      <a:pt x="1865" y="387"/>
                    </a:lnTo>
                    <a:lnTo>
                      <a:pt x="1758" y="288"/>
                    </a:lnTo>
                    <a:cubicBezTo>
                      <a:pt x="1571" y="97"/>
                      <a:pt x="1323" y="1"/>
                      <a:pt x="107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0" name="Google Shape;610;p32"/>
              <p:cNvSpPr/>
              <p:nvPr/>
            </p:nvSpPr>
            <p:spPr>
              <a:xfrm>
                <a:off x="4343163" y="1628283"/>
                <a:ext cx="51194" cy="83103"/>
              </a:xfrm>
              <a:custGeom>
                <a:rect b="b" l="l" r="r" t="t"/>
                <a:pathLst>
                  <a:path extrusionOk="0" h="3028" w="1865">
                    <a:moveTo>
                      <a:pt x="794" y="1"/>
                    </a:moveTo>
                    <a:cubicBezTo>
                      <a:pt x="545" y="1"/>
                      <a:pt x="295" y="97"/>
                      <a:pt x="107" y="288"/>
                    </a:cubicBezTo>
                    <a:lnTo>
                      <a:pt x="0" y="387"/>
                    </a:lnTo>
                    <a:lnTo>
                      <a:pt x="0" y="3027"/>
                    </a:lnTo>
                    <a:lnTo>
                      <a:pt x="1481" y="1662"/>
                    </a:lnTo>
                    <a:cubicBezTo>
                      <a:pt x="1865" y="1279"/>
                      <a:pt x="1865" y="663"/>
                      <a:pt x="1481" y="288"/>
                    </a:cubicBezTo>
                    <a:cubicBezTo>
                      <a:pt x="1294" y="97"/>
                      <a:pt x="1044" y="1"/>
                      <a:pt x="79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pic>
        <p:nvPicPr>
          <p:cNvPr id="611" name="Google Shape;611;p32">
            <a:hlinkClick action="ppaction://hlinksldjump" r:id="rId5"/>
          </p:cNvPr>
          <p:cNvPicPr preferRelativeResize="0"/>
          <p:nvPr/>
        </p:nvPicPr>
        <p:blipFill rotWithShape="1">
          <a:blip r:embed="rId6">
            <a:alphaModFix/>
          </a:blip>
          <a:srcRect b="941" l="0" r="0" t="941"/>
          <a:stretch/>
        </p:blipFill>
        <p:spPr>
          <a:xfrm>
            <a:off x="237300" y="550513"/>
            <a:ext cx="294878" cy="230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12" name="Google Shape;612;p32">
            <a:hlinkClick action="ppaction://hlinkshowjump?jump=previousslide"/>
          </p:cNvPr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37301" y="1181549"/>
            <a:ext cx="294875" cy="307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613" name="Google Shape;613;p32">
            <a:hlinkClick action="ppaction://hlinkshowjump?jump=nextslide"/>
          </p:cNvPr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 flipH="1">
            <a:off x="237301" y="3724924"/>
            <a:ext cx="294875" cy="307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614" name="Google Shape;614;p32">
            <a:hlinkClick/>
          </p:cNvPr>
          <p:cNvPicPr preferRelativeResize="0"/>
          <p:nvPr/>
        </p:nvPicPr>
        <p:blipFill rotWithShape="1">
          <a:blip r:embed="rId8">
            <a:alphaModFix/>
          </a:blip>
          <a:srcRect b="0" l="396" r="396" t="0"/>
          <a:stretch/>
        </p:blipFill>
        <p:spPr>
          <a:xfrm>
            <a:off x="228050" y="4350525"/>
            <a:ext cx="302603" cy="307950"/>
          </a:xfrm>
          <a:prstGeom prst="rect">
            <a:avLst/>
          </a:prstGeom>
          <a:noFill/>
          <a:ln>
            <a:noFill/>
          </a:ln>
        </p:spPr>
      </p:pic>
      <p:sp>
        <p:nvSpPr>
          <p:cNvPr id="615" name="Google Shape;615;p32">
            <a:hlinkClick action="ppaction://hlinksldjump" r:id="rId9"/>
          </p:cNvPr>
          <p:cNvSpPr/>
          <p:nvPr/>
        </p:nvSpPr>
        <p:spPr>
          <a:xfrm>
            <a:off x="125400" y="1714388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01</a:t>
            </a:r>
            <a:endParaRPr b="1" i="0" sz="1800" u="none" cap="none" strike="noStrik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16" name="Google Shape;616;p32">
            <a:hlinkClick action="ppaction://hlinksldjump" r:id="rId10"/>
          </p:cNvPr>
          <p:cNvSpPr/>
          <p:nvPr/>
        </p:nvSpPr>
        <p:spPr>
          <a:xfrm>
            <a:off x="125400" y="2226163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02</a:t>
            </a:r>
            <a:endParaRPr b="1" i="0" sz="1800" u="none" cap="none" strike="noStrik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17" name="Google Shape;617;p32">
            <a:hlinkClick action="ppaction://hlinksldjump" r:id="rId11"/>
          </p:cNvPr>
          <p:cNvSpPr/>
          <p:nvPr/>
        </p:nvSpPr>
        <p:spPr>
          <a:xfrm>
            <a:off x="125400" y="2738713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03</a:t>
            </a:r>
            <a:endParaRPr b="1" i="0" sz="1800" u="none" cap="none" strike="noStrik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18" name="Google Shape;618;p32">
            <a:hlinkClick action="ppaction://hlinksldjump" r:id="rId12"/>
          </p:cNvPr>
          <p:cNvSpPr/>
          <p:nvPr/>
        </p:nvSpPr>
        <p:spPr>
          <a:xfrm>
            <a:off x="125400" y="3251288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04</a:t>
            </a:r>
            <a:endParaRPr b="1" i="0" sz="1800" u="none" cap="none" strike="noStrik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33"/>
          <p:cNvSpPr txBox="1"/>
          <p:nvPr>
            <p:ph type="title"/>
          </p:nvPr>
        </p:nvSpPr>
        <p:spPr>
          <a:xfrm>
            <a:off x="2570850" y="2366563"/>
            <a:ext cx="4661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b="1" lang="en" sz="4000">
                <a:latin typeface="Lora"/>
                <a:ea typeface="Lora"/>
                <a:cs typeface="Lora"/>
                <a:sym typeface="Lora"/>
              </a:rPr>
              <a:t>Raylib4Dreamcast</a:t>
            </a:r>
            <a:endParaRPr b="1" sz="40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624" name="Google Shape;624;p33"/>
          <p:cNvSpPr txBox="1"/>
          <p:nvPr>
            <p:ph idx="2" type="title"/>
          </p:nvPr>
        </p:nvSpPr>
        <p:spPr>
          <a:xfrm>
            <a:off x="4244000" y="1256362"/>
            <a:ext cx="1299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</a:pPr>
            <a:r>
              <a:rPr b="1" lang="en" sz="4000">
                <a:latin typeface="Lora"/>
                <a:ea typeface="Lora"/>
                <a:cs typeface="Lora"/>
                <a:sym typeface="Lora"/>
              </a:rPr>
              <a:t>02.</a:t>
            </a:r>
            <a:endParaRPr b="1" sz="4000"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625" name="Google Shape;625;p33">
            <a:hlinkClick action="ppaction://hlinksldjump" r:id="rId3"/>
          </p:cNvPr>
          <p:cNvPicPr preferRelativeResize="0"/>
          <p:nvPr/>
        </p:nvPicPr>
        <p:blipFill rotWithShape="1">
          <a:blip r:embed="rId4">
            <a:alphaModFix/>
          </a:blip>
          <a:srcRect b="475" l="0" r="0" t="465"/>
          <a:stretch/>
        </p:blipFill>
        <p:spPr>
          <a:xfrm>
            <a:off x="7533725" y="496125"/>
            <a:ext cx="265550" cy="25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6" name="Google Shape;626;p33">
            <a:hlinkClick action="ppaction://hlinksldjump" r:id="rId5"/>
          </p:cNvPr>
          <p:cNvPicPr preferRelativeResize="0"/>
          <p:nvPr/>
        </p:nvPicPr>
        <p:blipFill rotWithShape="1">
          <a:blip r:embed="rId6">
            <a:alphaModFix/>
          </a:blip>
          <a:srcRect b="941" l="0" r="0" t="940"/>
          <a:stretch/>
        </p:blipFill>
        <p:spPr>
          <a:xfrm>
            <a:off x="237300" y="550513"/>
            <a:ext cx="294878" cy="230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27" name="Google Shape;627;p33">
            <a:hlinkClick action="ppaction://hlinkshowjump?jump=previousslide"/>
          </p:cNvPr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37301" y="1181549"/>
            <a:ext cx="294875" cy="307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628" name="Google Shape;628;p33">
            <a:hlinkClick action="ppaction://hlinkshowjump?jump=nextslide"/>
          </p:cNvPr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 flipH="1">
            <a:off x="237301" y="3724924"/>
            <a:ext cx="294875" cy="307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629" name="Google Shape;629;p33">
            <a:hlinkClick/>
          </p:cNvPr>
          <p:cNvPicPr preferRelativeResize="0"/>
          <p:nvPr/>
        </p:nvPicPr>
        <p:blipFill rotWithShape="1">
          <a:blip r:embed="rId8">
            <a:alphaModFix/>
          </a:blip>
          <a:srcRect b="0" l="396" r="395" t="0"/>
          <a:stretch/>
        </p:blipFill>
        <p:spPr>
          <a:xfrm>
            <a:off x="228050" y="4350525"/>
            <a:ext cx="302603" cy="307950"/>
          </a:xfrm>
          <a:prstGeom prst="rect">
            <a:avLst/>
          </a:prstGeom>
          <a:noFill/>
          <a:ln>
            <a:noFill/>
          </a:ln>
        </p:spPr>
      </p:pic>
      <p:sp>
        <p:nvSpPr>
          <p:cNvPr id="630" name="Google Shape;630;p33">
            <a:hlinkClick action="ppaction://hlinksldjump" r:id="rId9"/>
          </p:cNvPr>
          <p:cNvSpPr/>
          <p:nvPr/>
        </p:nvSpPr>
        <p:spPr>
          <a:xfrm>
            <a:off x="125400" y="1714388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01</a:t>
            </a:r>
            <a:endParaRPr b="1" i="0" sz="1800" u="none" cap="none" strike="noStrik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31" name="Google Shape;631;p33">
            <a:hlinkClick action="ppaction://hlinksldjump" r:id="rId10"/>
          </p:cNvPr>
          <p:cNvSpPr/>
          <p:nvPr/>
        </p:nvSpPr>
        <p:spPr>
          <a:xfrm>
            <a:off x="125400" y="2226163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02</a:t>
            </a:r>
            <a:endParaRPr b="1" i="0" sz="1800" u="none" cap="none" strike="noStrik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32" name="Google Shape;632;p33">
            <a:hlinkClick action="ppaction://hlinksldjump" r:id="rId11"/>
          </p:cNvPr>
          <p:cNvSpPr/>
          <p:nvPr/>
        </p:nvSpPr>
        <p:spPr>
          <a:xfrm>
            <a:off x="125400" y="2738713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03</a:t>
            </a:r>
            <a:endParaRPr b="1" i="0" sz="1800" u="none" cap="none" strike="noStrik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33" name="Google Shape;633;p33">
            <a:hlinkClick action="ppaction://hlinksldjump" r:id="rId12"/>
          </p:cNvPr>
          <p:cNvSpPr/>
          <p:nvPr/>
        </p:nvSpPr>
        <p:spPr>
          <a:xfrm>
            <a:off x="125400" y="3251288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04</a:t>
            </a:r>
            <a:endParaRPr b="1" i="0" sz="1800" u="none" cap="none" strike="noStrik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34"/>
          <p:cNvSpPr txBox="1"/>
          <p:nvPr>
            <p:ph type="title"/>
          </p:nvPr>
        </p:nvSpPr>
        <p:spPr>
          <a:xfrm>
            <a:off x="1114050" y="393425"/>
            <a:ext cx="6915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en">
                <a:latin typeface="Lora"/>
                <a:ea typeface="Lora"/>
                <a:cs typeface="Lora"/>
                <a:sym typeface="Lora"/>
              </a:rPr>
              <a:t>Raylib4Dreamcast</a:t>
            </a:r>
            <a:endParaRPr b="1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639" name="Google Shape;639;p34"/>
          <p:cNvSpPr txBox="1"/>
          <p:nvPr>
            <p:ph idx="1" type="subTitle"/>
          </p:nvPr>
        </p:nvSpPr>
        <p:spPr>
          <a:xfrm>
            <a:off x="1148250" y="1602325"/>
            <a:ext cx="3484200" cy="90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-285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900" u="sng">
                <a:solidFill>
                  <a:schemeClr val="hlink"/>
                </a:solidFill>
                <a:hlinkClick r:id="rId3"/>
              </a:rPr>
              <a:t>https://github.com/raylib4Consoles</a:t>
            </a:r>
            <a:endParaRPr sz="900"/>
          </a:p>
          <a:p>
            <a:pPr indent="-285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900" u="sng">
                <a:solidFill>
                  <a:schemeClr val="hlink"/>
                </a:solidFill>
                <a:hlinkClick r:id="rId4"/>
              </a:rPr>
              <a:t>https://github.com/raylib4Consoles/raylib/tree/dreamcast</a:t>
            </a:r>
            <a:endParaRPr sz="900"/>
          </a:p>
          <a:p>
            <a:pPr indent="-285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900" u="sng">
                <a:solidFill>
                  <a:schemeClr val="hlink"/>
                </a:solidFill>
                <a:hlinkClick r:id="rId5"/>
              </a:rPr>
              <a:t>https://github.com/raylib4Consoles/raylib4Dreamcast</a:t>
            </a:r>
            <a:endParaRPr sz="9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  <p:pic>
        <p:nvPicPr>
          <p:cNvPr id="640" name="Google Shape;640;p34">
            <a:hlinkClick action="ppaction://hlinksldjump" r:id="rId6"/>
          </p:cNvPr>
          <p:cNvPicPr preferRelativeResize="0"/>
          <p:nvPr/>
        </p:nvPicPr>
        <p:blipFill rotWithShape="1">
          <a:blip r:embed="rId7">
            <a:alphaModFix/>
          </a:blip>
          <a:srcRect b="475" l="0" r="0" t="465"/>
          <a:stretch/>
        </p:blipFill>
        <p:spPr>
          <a:xfrm>
            <a:off x="8446575" y="550350"/>
            <a:ext cx="265550" cy="25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1" name="Google Shape;641;p34">
            <a:hlinkClick action="ppaction://hlinksldjump" r:id="rId8"/>
          </p:cNvPr>
          <p:cNvPicPr preferRelativeResize="0"/>
          <p:nvPr/>
        </p:nvPicPr>
        <p:blipFill rotWithShape="1">
          <a:blip r:embed="rId9">
            <a:alphaModFix/>
          </a:blip>
          <a:srcRect b="941" l="0" r="0" t="941"/>
          <a:stretch/>
        </p:blipFill>
        <p:spPr>
          <a:xfrm>
            <a:off x="237300" y="550513"/>
            <a:ext cx="294878" cy="230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42" name="Google Shape;642;p34">
            <a:hlinkClick action="ppaction://hlinkshowjump?jump=previousslide"/>
          </p:cNvPr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237301" y="1181549"/>
            <a:ext cx="294875" cy="307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643" name="Google Shape;643;p34">
            <a:hlinkClick action="ppaction://hlinkshowjump?jump=nextslide"/>
          </p:cNvPr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 flipH="1">
            <a:off x="237301" y="3724924"/>
            <a:ext cx="294875" cy="307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644" name="Google Shape;644;p34">
            <a:hlinkClick/>
          </p:cNvPr>
          <p:cNvPicPr preferRelativeResize="0"/>
          <p:nvPr/>
        </p:nvPicPr>
        <p:blipFill rotWithShape="1">
          <a:blip r:embed="rId11">
            <a:alphaModFix/>
          </a:blip>
          <a:srcRect b="0" l="396" r="396" t="0"/>
          <a:stretch/>
        </p:blipFill>
        <p:spPr>
          <a:xfrm>
            <a:off x="228050" y="4350525"/>
            <a:ext cx="302603" cy="307950"/>
          </a:xfrm>
          <a:prstGeom prst="rect">
            <a:avLst/>
          </a:prstGeom>
          <a:noFill/>
          <a:ln>
            <a:noFill/>
          </a:ln>
        </p:spPr>
      </p:pic>
      <p:sp>
        <p:nvSpPr>
          <p:cNvPr id="645" name="Google Shape;645;p34">
            <a:hlinkClick action="ppaction://hlinksldjump" r:id="rId12"/>
          </p:cNvPr>
          <p:cNvSpPr/>
          <p:nvPr/>
        </p:nvSpPr>
        <p:spPr>
          <a:xfrm>
            <a:off x="125400" y="1714388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01</a:t>
            </a:r>
            <a:endParaRPr b="1" i="0" sz="1800" u="none" cap="none" strike="noStrik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46" name="Google Shape;646;p34">
            <a:hlinkClick action="ppaction://hlinksldjump" r:id="rId13"/>
          </p:cNvPr>
          <p:cNvSpPr/>
          <p:nvPr/>
        </p:nvSpPr>
        <p:spPr>
          <a:xfrm>
            <a:off x="125400" y="2226163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02</a:t>
            </a:r>
            <a:endParaRPr b="1" i="0" sz="1800" u="none" cap="none" strike="noStrik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47" name="Google Shape;647;p34">
            <a:hlinkClick action="ppaction://hlinksldjump" r:id="rId14"/>
          </p:cNvPr>
          <p:cNvSpPr/>
          <p:nvPr/>
        </p:nvSpPr>
        <p:spPr>
          <a:xfrm>
            <a:off x="125400" y="2738713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03</a:t>
            </a:r>
            <a:endParaRPr b="1" i="0" sz="1800" u="none" cap="none" strike="noStrik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48" name="Google Shape;648;p34">
            <a:hlinkClick action="ppaction://hlinksldjump" r:id="rId15"/>
          </p:cNvPr>
          <p:cNvSpPr/>
          <p:nvPr/>
        </p:nvSpPr>
        <p:spPr>
          <a:xfrm>
            <a:off x="125400" y="3251288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04</a:t>
            </a:r>
            <a:endParaRPr b="1" i="0" sz="1800" u="none" cap="none" strike="noStrik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649" name="Google Shape;649;p34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4755900" y="1145575"/>
            <a:ext cx="4033250" cy="3416400"/>
          </a:xfrm>
          <a:prstGeom prst="rect">
            <a:avLst/>
          </a:prstGeom>
          <a:noFill/>
          <a:ln>
            <a:noFill/>
          </a:ln>
        </p:spPr>
      </p:pic>
      <p:sp>
        <p:nvSpPr>
          <p:cNvPr id="650" name="Google Shape;650;p34"/>
          <p:cNvSpPr txBox="1"/>
          <p:nvPr>
            <p:ph idx="1" type="subTitle"/>
          </p:nvPr>
        </p:nvSpPr>
        <p:spPr>
          <a:xfrm>
            <a:off x="1148250" y="3209675"/>
            <a:ext cx="34842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-285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900" u="sng">
                <a:solidFill>
                  <a:schemeClr val="hlink"/>
                </a:solidFill>
                <a:hlinkClick r:id="rId17"/>
              </a:rPr>
              <a:t>rcore_dreamcast</a:t>
            </a:r>
            <a:endParaRPr sz="900"/>
          </a:p>
          <a:p>
            <a:pPr indent="-285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900" u="sng">
                <a:solidFill>
                  <a:schemeClr val="hlink"/>
                </a:solidFill>
                <a:hlinkClick r:id="rId18"/>
              </a:rPr>
              <a:t>https://github.com/KallistiOS/KallistiOS</a:t>
            </a:r>
            <a:endParaRPr sz="9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  <p:cxnSp>
        <p:nvCxnSpPr>
          <p:cNvPr id="651" name="Google Shape;651;p34"/>
          <p:cNvCxnSpPr/>
          <p:nvPr/>
        </p:nvCxnSpPr>
        <p:spPr>
          <a:xfrm flipH="1" rot="10800000">
            <a:off x="2485250" y="3145750"/>
            <a:ext cx="2532300" cy="385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52" name="Google Shape;652;p34"/>
          <p:cNvCxnSpPr/>
          <p:nvPr/>
        </p:nvCxnSpPr>
        <p:spPr>
          <a:xfrm>
            <a:off x="3507650" y="3657075"/>
            <a:ext cx="1518000" cy="212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53" name="Google Shape;653;p34"/>
          <p:cNvCxnSpPr/>
          <p:nvPr/>
        </p:nvCxnSpPr>
        <p:spPr>
          <a:xfrm>
            <a:off x="3554825" y="3625625"/>
            <a:ext cx="2634600" cy="196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8" name="Google Shape;658;p35"/>
          <p:cNvGrpSpPr/>
          <p:nvPr/>
        </p:nvGrpSpPr>
        <p:grpSpPr>
          <a:xfrm>
            <a:off x="5191200" y="1245725"/>
            <a:ext cx="3232800" cy="3245400"/>
            <a:chOff x="5191200" y="1245725"/>
            <a:chExt cx="3232800" cy="3245400"/>
          </a:xfrm>
        </p:grpSpPr>
        <p:sp>
          <p:nvSpPr>
            <p:cNvPr id="659" name="Google Shape;659;p35"/>
            <p:cNvSpPr/>
            <p:nvPr/>
          </p:nvSpPr>
          <p:spPr>
            <a:xfrm>
              <a:off x="5191200" y="1702625"/>
              <a:ext cx="3232800" cy="2788500"/>
            </a:xfrm>
            <a:prstGeom prst="rect">
              <a:avLst/>
            </a:prstGeom>
            <a:solidFill>
              <a:schemeClr val="lt2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0" name="Google Shape;660;p35"/>
            <p:cNvSpPr/>
            <p:nvPr/>
          </p:nvSpPr>
          <p:spPr>
            <a:xfrm>
              <a:off x="5191200" y="1245725"/>
              <a:ext cx="3232800" cy="456900"/>
            </a:xfrm>
            <a:prstGeom prst="rect">
              <a:avLst/>
            </a:prstGeom>
            <a:solidFill>
              <a:schemeClr val="accent1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1" name="Google Shape;661;p35"/>
            <p:cNvSpPr/>
            <p:nvPr/>
          </p:nvSpPr>
          <p:spPr>
            <a:xfrm>
              <a:off x="7935725" y="1245725"/>
              <a:ext cx="488100" cy="456900"/>
            </a:xfrm>
            <a:prstGeom prst="rect">
              <a:avLst/>
            </a:prstGeom>
            <a:solidFill>
              <a:schemeClr val="accent1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662" name="Google Shape;662;p35">
            <a:hlinkClick action="ppaction://hlinksldjump" r:id="rId3"/>
          </p:cNvPr>
          <p:cNvPicPr preferRelativeResize="0"/>
          <p:nvPr/>
        </p:nvPicPr>
        <p:blipFill rotWithShape="1">
          <a:blip r:embed="rId4">
            <a:alphaModFix/>
          </a:blip>
          <a:srcRect b="475" l="0" r="0" t="465"/>
          <a:stretch/>
        </p:blipFill>
        <p:spPr>
          <a:xfrm>
            <a:off x="8446575" y="550350"/>
            <a:ext cx="265550" cy="25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3" name="Google Shape;663;p35">
            <a:hlinkClick action="ppaction://hlinksldjump" r:id="rId5"/>
          </p:cNvPr>
          <p:cNvPicPr preferRelativeResize="0"/>
          <p:nvPr/>
        </p:nvPicPr>
        <p:blipFill rotWithShape="1">
          <a:blip r:embed="rId6">
            <a:alphaModFix/>
          </a:blip>
          <a:srcRect b="941" l="0" r="0" t="940"/>
          <a:stretch/>
        </p:blipFill>
        <p:spPr>
          <a:xfrm>
            <a:off x="237300" y="550513"/>
            <a:ext cx="294878" cy="230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64" name="Google Shape;664;p35">
            <a:hlinkClick action="ppaction://hlinkshowjump?jump=previousslide"/>
          </p:cNvPr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37301" y="1181549"/>
            <a:ext cx="294875" cy="307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665" name="Google Shape;665;p35">
            <a:hlinkClick action="ppaction://hlinkshowjump?jump=nextslide"/>
          </p:cNvPr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 flipH="1">
            <a:off x="237301" y="3724924"/>
            <a:ext cx="294875" cy="307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666" name="Google Shape;666;p35">
            <a:hlinkClick/>
          </p:cNvPr>
          <p:cNvPicPr preferRelativeResize="0"/>
          <p:nvPr/>
        </p:nvPicPr>
        <p:blipFill rotWithShape="1">
          <a:blip r:embed="rId8">
            <a:alphaModFix/>
          </a:blip>
          <a:srcRect b="0" l="396" r="395" t="0"/>
          <a:stretch/>
        </p:blipFill>
        <p:spPr>
          <a:xfrm>
            <a:off x="228050" y="4350525"/>
            <a:ext cx="302603" cy="30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7" name="Google Shape;667;p35">
            <a:hlinkClick action="ppaction://hlinksldjump" r:id="rId9"/>
          </p:cNvPr>
          <p:cNvPicPr preferRelativeResize="0"/>
          <p:nvPr/>
        </p:nvPicPr>
        <p:blipFill rotWithShape="1">
          <a:blip r:embed="rId4">
            <a:alphaModFix/>
          </a:blip>
          <a:srcRect b="475" l="0" r="0" t="465"/>
          <a:stretch/>
        </p:blipFill>
        <p:spPr>
          <a:xfrm>
            <a:off x="8047000" y="1344750"/>
            <a:ext cx="265550" cy="258850"/>
          </a:xfrm>
          <a:prstGeom prst="rect">
            <a:avLst/>
          </a:prstGeom>
          <a:noFill/>
          <a:ln>
            <a:noFill/>
          </a:ln>
        </p:spPr>
      </p:pic>
      <p:sp>
        <p:nvSpPr>
          <p:cNvPr id="668" name="Google Shape;668;p35">
            <a:hlinkClick action="ppaction://hlinksldjump" r:id="rId10"/>
          </p:cNvPr>
          <p:cNvSpPr/>
          <p:nvPr/>
        </p:nvSpPr>
        <p:spPr>
          <a:xfrm>
            <a:off x="125400" y="1714388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01</a:t>
            </a:r>
            <a:endParaRPr b="1" i="0" sz="1800" u="none" cap="none" strike="noStrik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69" name="Google Shape;669;p35">
            <a:hlinkClick action="ppaction://hlinksldjump" r:id="rId11"/>
          </p:cNvPr>
          <p:cNvSpPr/>
          <p:nvPr/>
        </p:nvSpPr>
        <p:spPr>
          <a:xfrm>
            <a:off x="125400" y="2226163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02</a:t>
            </a:r>
            <a:endParaRPr b="1" i="0" sz="1800" u="none" cap="none" strike="noStrik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70" name="Google Shape;670;p35">
            <a:hlinkClick action="ppaction://hlinksldjump" r:id="rId12"/>
          </p:cNvPr>
          <p:cNvSpPr/>
          <p:nvPr/>
        </p:nvSpPr>
        <p:spPr>
          <a:xfrm>
            <a:off x="125400" y="2738713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03</a:t>
            </a:r>
            <a:endParaRPr b="1" i="0" sz="1800" u="none" cap="none" strike="noStrik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71" name="Google Shape;671;p35">
            <a:hlinkClick action="ppaction://hlinksldjump" r:id="rId13"/>
          </p:cNvPr>
          <p:cNvSpPr/>
          <p:nvPr/>
        </p:nvSpPr>
        <p:spPr>
          <a:xfrm>
            <a:off x="125400" y="3251288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04</a:t>
            </a:r>
            <a:endParaRPr b="1" i="0" sz="1800" u="none" cap="none" strike="noStrik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672" name="Google Shape;672;p35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5400200" y="2512815"/>
            <a:ext cx="1261175" cy="1168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3" name="Google Shape;673;p35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7004599" y="2092174"/>
            <a:ext cx="1158949" cy="1679651"/>
          </a:xfrm>
          <a:prstGeom prst="rect">
            <a:avLst/>
          </a:prstGeom>
          <a:noFill/>
          <a:ln>
            <a:noFill/>
          </a:ln>
        </p:spPr>
      </p:pic>
      <p:sp>
        <p:nvSpPr>
          <p:cNvPr id="674" name="Google Shape;674;p35"/>
          <p:cNvSpPr txBox="1"/>
          <p:nvPr>
            <p:ph type="title"/>
          </p:nvPr>
        </p:nvSpPr>
        <p:spPr>
          <a:xfrm>
            <a:off x="1114050" y="393425"/>
            <a:ext cx="6915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en">
                <a:latin typeface="Lora"/>
                <a:ea typeface="Lora"/>
                <a:cs typeface="Lora"/>
                <a:sym typeface="Lora"/>
              </a:rPr>
              <a:t>Raylib4Dreamcast</a:t>
            </a:r>
            <a:endParaRPr b="1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675" name="Google Shape;675;p35"/>
          <p:cNvSpPr txBox="1"/>
          <p:nvPr>
            <p:ph idx="1" type="subTitle"/>
          </p:nvPr>
        </p:nvSpPr>
        <p:spPr>
          <a:xfrm>
            <a:off x="1101700" y="2483675"/>
            <a:ext cx="38301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-285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Lora"/>
              <a:buChar char="●"/>
            </a:pPr>
            <a:r>
              <a:rPr lang="en" sz="900">
                <a:latin typeface="Lora"/>
                <a:ea typeface="Lora"/>
                <a:cs typeface="Lora"/>
                <a:sym typeface="Lora"/>
              </a:rPr>
              <a:t>Broandband adapter let you upload code with ethernet connection using dcload-ip</a:t>
            </a:r>
            <a:endParaRPr sz="900">
              <a:latin typeface="Lora"/>
              <a:ea typeface="Lora"/>
              <a:cs typeface="Lora"/>
              <a:sym typeface="Lora"/>
            </a:endParaRPr>
          </a:p>
          <a:p>
            <a:pPr indent="-285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Lora"/>
              <a:buChar char="●"/>
            </a:pPr>
            <a:r>
              <a:rPr lang="en" sz="900">
                <a:latin typeface="Lora"/>
                <a:ea typeface="Lora"/>
                <a:cs typeface="Lora"/>
                <a:sym typeface="Lora"/>
              </a:rPr>
              <a:t>Hdmi adapter to connect console to a hdmi capture device on development PC</a:t>
            </a:r>
            <a:endParaRPr sz="900"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  <p:sp>
        <p:nvSpPr>
          <p:cNvPr id="676" name="Google Shape;676;p35"/>
          <p:cNvSpPr txBox="1"/>
          <p:nvPr>
            <p:ph type="title"/>
          </p:nvPr>
        </p:nvSpPr>
        <p:spPr>
          <a:xfrm>
            <a:off x="5309250" y="1281725"/>
            <a:ext cx="2720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en" sz="2500">
                <a:latin typeface="Lora"/>
                <a:ea typeface="Lora"/>
                <a:cs typeface="Lora"/>
                <a:sym typeface="Lora"/>
              </a:rPr>
              <a:t>Peripherals</a:t>
            </a:r>
            <a:endParaRPr b="1" sz="2500"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1" name="Google Shape;681;p36"/>
          <p:cNvGrpSpPr/>
          <p:nvPr/>
        </p:nvGrpSpPr>
        <p:grpSpPr>
          <a:xfrm>
            <a:off x="2955600" y="1231075"/>
            <a:ext cx="3232800" cy="3245400"/>
            <a:chOff x="5191200" y="1245725"/>
            <a:chExt cx="3232800" cy="3245400"/>
          </a:xfrm>
        </p:grpSpPr>
        <p:sp>
          <p:nvSpPr>
            <p:cNvPr id="682" name="Google Shape;682;p36"/>
            <p:cNvSpPr/>
            <p:nvPr/>
          </p:nvSpPr>
          <p:spPr>
            <a:xfrm>
              <a:off x="5191200" y="1702625"/>
              <a:ext cx="3232800" cy="2788500"/>
            </a:xfrm>
            <a:prstGeom prst="rect">
              <a:avLst/>
            </a:prstGeom>
            <a:solidFill>
              <a:schemeClr val="lt2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3" name="Google Shape;683;p36"/>
            <p:cNvSpPr/>
            <p:nvPr/>
          </p:nvSpPr>
          <p:spPr>
            <a:xfrm>
              <a:off x="5191200" y="1245725"/>
              <a:ext cx="3232800" cy="456900"/>
            </a:xfrm>
            <a:prstGeom prst="rect">
              <a:avLst/>
            </a:prstGeom>
            <a:solidFill>
              <a:schemeClr val="accent1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4" name="Google Shape;684;p36"/>
            <p:cNvSpPr/>
            <p:nvPr/>
          </p:nvSpPr>
          <p:spPr>
            <a:xfrm>
              <a:off x="7935725" y="1245725"/>
              <a:ext cx="488100" cy="456900"/>
            </a:xfrm>
            <a:prstGeom prst="rect">
              <a:avLst/>
            </a:prstGeom>
            <a:solidFill>
              <a:schemeClr val="accent1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685" name="Google Shape;685;p36"/>
          <p:cNvPicPr preferRelativeResize="0"/>
          <p:nvPr/>
        </p:nvPicPr>
        <p:blipFill rotWithShape="1">
          <a:blip r:embed="rId3">
            <a:alphaModFix/>
          </a:blip>
          <a:srcRect b="0" l="11275" r="11283" t="0"/>
          <a:stretch/>
        </p:blipFill>
        <p:spPr>
          <a:xfrm>
            <a:off x="2975000" y="1706850"/>
            <a:ext cx="3196075" cy="275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6" name="Google Shape;686;p36">
            <a:hlinkClick action="ppaction://hlinksldjump" r:id="rId4"/>
          </p:cNvPr>
          <p:cNvPicPr preferRelativeResize="0"/>
          <p:nvPr/>
        </p:nvPicPr>
        <p:blipFill rotWithShape="1">
          <a:blip r:embed="rId5">
            <a:alphaModFix/>
          </a:blip>
          <a:srcRect b="475" l="0" r="0" t="465"/>
          <a:stretch/>
        </p:blipFill>
        <p:spPr>
          <a:xfrm>
            <a:off x="8446575" y="550350"/>
            <a:ext cx="265550" cy="25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7" name="Google Shape;687;p36">
            <a:hlinkClick action="ppaction://hlinksldjump" r:id="rId6"/>
          </p:cNvPr>
          <p:cNvPicPr preferRelativeResize="0"/>
          <p:nvPr/>
        </p:nvPicPr>
        <p:blipFill rotWithShape="1">
          <a:blip r:embed="rId7">
            <a:alphaModFix/>
          </a:blip>
          <a:srcRect b="941" l="0" r="0" t="941"/>
          <a:stretch/>
        </p:blipFill>
        <p:spPr>
          <a:xfrm>
            <a:off x="237300" y="550513"/>
            <a:ext cx="294878" cy="230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88" name="Google Shape;688;p36">
            <a:hlinkClick action="ppaction://hlinkshowjump?jump=previousslide"/>
          </p:cNvPr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37301" y="1181549"/>
            <a:ext cx="294875" cy="307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689" name="Google Shape;689;p36">
            <a:hlinkClick action="ppaction://hlinkshowjump?jump=nextslide"/>
          </p:cNvPr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 flipH="1">
            <a:off x="237301" y="3724924"/>
            <a:ext cx="294875" cy="307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690" name="Google Shape;690;p36">
            <a:hlinkClick/>
          </p:cNvPr>
          <p:cNvPicPr preferRelativeResize="0"/>
          <p:nvPr/>
        </p:nvPicPr>
        <p:blipFill rotWithShape="1">
          <a:blip r:embed="rId9">
            <a:alphaModFix/>
          </a:blip>
          <a:srcRect b="0" l="396" r="396" t="0"/>
          <a:stretch/>
        </p:blipFill>
        <p:spPr>
          <a:xfrm>
            <a:off x="228050" y="4350525"/>
            <a:ext cx="302603" cy="30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1" name="Google Shape;691;p36">
            <a:hlinkClick action="ppaction://hlinksldjump" r:id="rId10"/>
          </p:cNvPr>
          <p:cNvPicPr preferRelativeResize="0"/>
          <p:nvPr/>
        </p:nvPicPr>
        <p:blipFill rotWithShape="1">
          <a:blip r:embed="rId5">
            <a:alphaModFix/>
          </a:blip>
          <a:srcRect b="475" l="0" r="0" t="465"/>
          <a:stretch/>
        </p:blipFill>
        <p:spPr>
          <a:xfrm>
            <a:off x="5811400" y="1330100"/>
            <a:ext cx="265550" cy="258850"/>
          </a:xfrm>
          <a:prstGeom prst="rect">
            <a:avLst/>
          </a:prstGeom>
          <a:noFill/>
          <a:ln>
            <a:noFill/>
          </a:ln>
        </p:spPr>
      </p:pic>
      <p:sp>
        <p:nvSpPr>
          <p:cNvPr id="692" name="Google Shape;692;p36">
            <a:hlinkClick action="ppaction://hlinksldjump" r:id="rId11"/>
          </p:cNvPr>
          <p:cNvSpPr/>
          <p:nvPr/>
        </p:nvSpPr>
        <p:spPr>
          <a:xfrm>
            <a:off x="125400" y="1714388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01</a:t>
            </a:r>
            <a:endParaRPr b="1" i="0" sz="1800" u="none" cap="none" strike="noStrik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93" name="Google Shape;693;p36">
            <a:hlinkClick action="ppaction://hlinksldjump" r:id="rId12"/>
          </p:cNvPr>
          <p:cNvSpPr/>
          <p:nvPr/>
        </p:nvSpPr>
        <p:spPr>
          <a:xfrm>
            <a:off x="125400" y="2226163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02</a:t>
            </a:r>
            <a:endParaRPr b="1" i="0" sz="1800" u="none" cap="none" strike="noStrik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94" name="Google Shape;694;p36">
            <a:hlinkClick action="ppaction://hlinksldjump" r:id="rId13"/>
          </p:cNvPr>
          <p:cNvSpPr/>
          <p:nvPr/>
        </p:nvSpPr>
        <p:spPr>
          <a:xfrm>
            <a:off x="125400" y="2738713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03</a:t>
            </a:r>
            <a:endParaRPr b="1" i="0" sz="1800" u="none" cap="none" strike="noStrik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95" name="Google Shape;695;p36">
            <a:hlinkClick action="ppaction://hlinksldjump" r:id="rId14"/>
          </p:cNvPr>
          <p:cNvSpPr/>
          <p:nvPr/>
        </p:nvSpPr>
        <p:spPr>
          <a:xfrm>
            <a:off x="125400" y="3251288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04</a:t>
            </a:r>
            <a:endParaRPr b="1" i="0" sz="1800" u="none" cap="none" strike="noStrik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96" name="Google Shape;696;p36"/>
          <p:cNvSpPr txBox="1"/>
          <p:nvPr/>
        </p:nvSpPr>
        <p:spPr>
          <a:xfrm flipH="1">
            <a:off x="3074350" y="1929850"/>
            <a:ext cx="29292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jawal"/>
              <a:buChar char="●"/>
            </a:pPr>
            <a:r>
              <a:rPr lang="en" sz="1600" u="sng">
                <a:solidFill>
                  <a:schemeClr val="hlink"/>
                </a:solidFill>
                <a:latin typeface="Tajawal"/>
                <a:ea typeface="Tajawal"/>
                <a:cs typeface="Tajawal"/>
                <a:sym typeface="Tajawal"/>
                <a:hlinkClick r:id="rId15"/>
              </a:rPr>
              <a:t>cubicmap</a:t>
            </a:r>
            <a:endParaRPr b="0" i="0" sz="1600" u="none" cap="none" strike="noStrike">
              <a:solidFill>
                <a:schemeClr val="dk2"/>
              </a:solidFill>
              <a:latin typeface="Tajawal"/>
              <a:ea typeface="Tajawal"/>
              <a:cs typeface="Tajawal"/>
              <a:sym typeface="Tajawal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jawal"/>
              <a:buChar char="●"/>
            </a:pPr>
            <a:r>
              <a:rPr lang="en" sz="1600" u="sng">
                <a:solidFill>
                  <a:schemeClr val="hlink"/>
                </a:solidFill>
                <a:latin typeface="Tajawal"/>
                <a:ea typeface="Tajawal"/>
                <a:cs typeface="Tajawal"/>
                <a:sym typeface="Tajawal"/>
                <a:hlinkClick r:id="rId16"/>
              </a:rPr>
              <a:t>logo_anim</a:t>
            </a:r>
            <a:endParaRPr b="0" i="0" sz="1600" u="none" cap="none" strike="noStrike">
              <a:solidFill>
                <a:schemeClr val="dk2"/>
              </a:solidFill>
              <a:latin typeface="Tajawal"/>
              <a:ea typeface="Tajawal"/>
              <a:cs typeface="Tajawal"/>
              <a:sym typeface="Tajawal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jawal"/>
              <a:buChar char="●"/>
            </a:pPr>
            <a:r>
              <a:rPr lang="en" sz="1600" u="sng">
                <a:solidFill>
                  <a:schemeClr val="hlink"/>
                </a:solidFill>
                <a:latin typeface="Tajawal"/>
                <a:ea typeface="Tajawal"/>
                <a:cs typeface="Tajawal"/>
                <a:sym typeface="Tajawal"/>
                <a:hlinkClick r:id="rId17"/>
              </a:rPr>
              <a:t>spine</a:t>
            </a:r>
            <a:endParaRPr b="0" i="0" sz="1600" u="none" cap="none" strike="noStrike">
              <a:solidFill>
                <a:schemeClr val="dk2"/>
              </a:solidFill>
              <a:latin typeface="Tajawal"/>
              <a:ea typeface="Tajawal"/>
              <a:cs typeface="Tajawal"/>
              <a:sym typeface="Tajawal"/>
            </a:endParaRPr>
          </a:p>
        </p:txBody>
      </p:sp>
      <p:sp>
        <p:nvSpPr>
          <p:cNvPr id="697" name="Google Shape;697;p36"/>
          <p:cNvSpPr txBox="1"/>
          <p:nvPr/>
        </p:nvSpPr>
        <p:spPr>
          <a:xfrm>
            <a:off x="3074350" y="1275750"/>
            <a:ext cx="25704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Some Love for Dreamcast</a:t>
            </a:r>
            <a:endParaRPr b="1" sz="15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2" name="Google Shape;702;p37">
            <a:hlinkClick action="ppaction://hlinksldjump" r:id="rId3"/>
          </p:cNvPr>
          <p:cNvPicPr preferRelativeResize="0"/>
          <p:nvPr/>
        </p:nvPicPr>
        <p:blipFill rotWithShape="1">
          <a:blip r:embed="rId4">
            <a:alphaModFix/>
          </a:blip>
          <a:srcRect b="475" l="0" r="0" t="465"/>
          <a:stretch/>
        </p:blipFill>
        <p:spPr>
          <a:xfrm>
            <a:off x="7472087" y="478225"/>
            <a:ext cx="265550" cy="258850"/>
          </a:xfrm>
          <a:prstGeom prst="rect">
            <a:avLst/>
          </a:prstGeom>
          <a:noFill/>
          <a:ln>
            <a:noFill/>
          </a:ln>
        </p:spPr>
      </p:pic>
      <p:sp>
        <p:nvSpPr>
          <p:cNvPr id="703" name="Google Shape;703;p37"/>
          <p:cNvSpPr txBox="1"/>
          <p:nvPr>
            <p:ph idx="2" type="title"/>
          </p:nvPr>
        </p:nvSpPr>
        <p:spPr>
          <a:xfrm>
            <a:off x="2473174" y="2088475"/>
            <a:ext cx="4856700" cy="129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>
                <a:latin typeface="Lora"/>
                <a:ea typeface="Lora"/>
                <a:cs typeface="Lora"/>
                <a:sym typeface="Lora"/>
              </a:rPr>
              <a:t>“Kahoot quiz 3”</a:t>
            </a:r>
            <a:endParaRPr>
              <a:latin typeface="Lora"/>
              <a:ea typeface="Lora"/>
              <a:cs typeface="Lora"/>
              <a:sym typeface="Lora"/>
            </a:endParaRPr>
          </a:p>
        </p:txBody>
      </p:sp>
      <p:grpSp>
        <p:nvGrpSpPr>
          <p:cNvPr id="704" name="Google Shape;704;p37"/>
          <p:cNvGrpSpPr/>
          <p:nvPr/>
        </p:nvGrpSpPr>
        <p:grpSpPr>
          <a:xfrm>
            <a:off x="4192325" y="1438525"/>
            <a:ext cx="1418252" cy="366775"/>
            <a:chOff x="4192325" y="1565187"/>
            <a:chExt cx="1418252" cy="366775"/>
          </a:xfrm>
        </p:grpSpPr>
        <p:grpSp>
          <p:nvGrpSpPr>
            <p:cNvPr id="705" name="Google Shape;705;p37"/>
            <p:cNvGrpSpPr/>
            <p:nvPr/>
          </p:nvGrpSpPr>
          <p:grpSpPr>
            <a:xfrm>
              <a:off x="4750599" y="1565187"/>
              <a:ext cx="301703" cy="366775"/>
              <a:chOff x="4551450" y="2523500"/>
              <a:chExt cx="274775" cy="334100"/>
            </a:xfrm>
          </p:grpSpPr>
          <p:sp>
            <p:nvSpPr>
              <p:cNvPr id="706" name="Google Shape;706;p37"/>
              <p:cNvSpPr/>
              <p:nvPr/>
            </p:nvSpPr>
            <p:spPr>
              <a:xfrm>
                <a:off x="4551450" y="2523500"/>
                <a:ext cx="267875" cy="334100"/>
              </a:xfrm>
              <a:custGeom>
                <a:rect b="b" l="l" r="r" t="t"/>
                <a:pathLst>
                  <a:path extrusionOk="0" h="13364" w="10715">
                    <a:moveTo>
                      <a:pt x="0" y="0"/>
                    </a:moveTo>
                    <a:lnTo>
                      <a:pt x="0" y="13364"/>
                    </a:lnTo>
                    <a:lnTo>
                      <a:pt x="5513" y="13364"/>
                    </a:lnTo>
                    <a:lnTo>
                      <a:pt x="10714" y="13061"/>
                    </a:lnTo>
                    <a:lnTo>
                      <a:pt x="10714" y="304"/>
                    </a:lnTo>
                    <a:lnTo>
                      <a:pt x="551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7" name="Google Shape;707;p37"/>
              <p:cNvSpPr/>
              <p:nvPr/>
            </p:nvSpPr>
            <p:spPr>
              <a:xfrm>
                <a:off x="4688825" y="2523500"/>
                <a:ext cx="137400" cy="334100"/>
              </a:xfrm>
              <a:custGeom>
                <a:rect b="b" l="l" r="r" t="t"/>
                <a:pathLst>
                  <a:path extrusionOk="0" h="13364" w="5496">
                    <a:moveTo>
                      <a:pt x="0" y="0"/>
                    </a:moveTo>
                    <a:lnTo>
                      <a:pt x="0" y="13364"/>
                    </a:lnTo>
                    <a:lnTo>
                      <a:pt x="5496" y="13364"/>
                    </a:lnTo>
                    <a:lnTo>
                      <a:pt x="549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8" name="Google Shape;708;p37"/>
              <p:cNvSpPr/>
              <p:nvPr/>
            </p:nvSpPr>
            <p:spPr>
              <a:xfrm>
                <a:off x="4608750" y="2697450"/>
                <a:ext cx="160175" cy="22775"/>
              </a:xfrm>
              <a:custGeom>
                <a:rect b="b" l="l" r="r" t="t"/>
                <a:pathLst>
                  <a:path extrusionOk="0" h="911" w="6407">
                    <a:moveTo>
                      <a:pt x="1" y="1"/>
                    </a:moveTo>
                    <a:lnTo>
                      <a:pt x="1" y="911"/>
                    </a:lnTo>
                    <a:lnTo>
                      <a:pt x="6406" y="911"/>
                    </a:lnTo>
                    <a:lnTo>
                      <a:pt x="640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9" name="Google Shape;709;p37"/>
              <p:cNvSpPr/>
              <p:nvPr/>
            </p:nvSpPr>
            <p:spPr>
              <a:xfrm>
                <a:off x="4688825" y="2697450"/>
                <a:ext cx="80100" cy="22775"/>
              </a:xfrm>
              <a:custGeom>
                <a:rect b="b" l="l" r="r" t="t"/>
                <a:pathLst>
                  <a:path extrusionOk="0" h="911" w="3204">
                    <a:moveTo>
                      <a:pt x="0" y="1"/>
                    </a:moveTo>
                    <a:lnTo>
                      <a:pt x="0" y="911"/>
                    </a:lnTo>
                    <a:lnTo>
                      <a:pt x="3203" y="911"/>
                    </a:lnTo>
                    <a:lnTo>
                      <a:pt x="320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0" name="Google Shape;710;p37"/>
              <p:cNvSpPr/>
              <p:nvPr/>
            </p:nvSpPr>
            <p:spPr>
              <a:xfrm>
                <a:off x="4620125" y="2743175"/>
                <a:ext cx="137425" cy="23000"/>
              </a:xfrm>
              <a:custGeom>
                <a:rect b="b" l="l" r="r" t="t"/>
                <a:pathLst>
                  <a:path extrusionOk="0" h="920" w="5497">
                    <a:moveTo>
                      <a:pt x="1" y="0"/>
                    </a:moveTo>
                    <a:lnTo>
                      <a:pt x="1" y="919"/>
                    </a:lnTo>
                    <a:lnTo>
                      <a:pt x="5496" y="919"/>
                    </a:lnTo>
                    <a:lnTo>
                      <a:pt x="549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1" name="Google Shape;711;p37"/>
              <p:cNvSpPr/>
              <p:nvPr/>
            </p:nvSpPr>
            <p:spPr>
              <a:xfrm>
                <a:off x="4688825" y="2743175"/>
                <a:ext cx="68725" cy="23000"/>
              </a:xfrm>
              <a:custGeom>
                <a:rect b="b" l="l" r="r" t="t"/>
                <a:pathLst>
                  <a:path extrusionOk="0" h="920" w="2749">
                    <a:moveTo>
                      <a:pt x="0" y="0"/>
                    </a:moveTo>
                    <a:lnTo>
                      <a:pt x="0" y="919"/>
                    </a:lnTo>
                    <a:lnTo>
                      <a:pt x="2748" y="919"/>
                    </a:lnTo>
                    <a:lnTo>
                      <a:pt x="274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2" name="Google Shape;712;p37"/>
              <p:cNvSpPr/>
              <p:nvPr/>
            </p:nvSpPr>
            <p:spPr>
              <a:xfrm>
                <a:off x="4631500" y="2788900"/>
                <a:ext cx="114675" cy="23000"/>
              </a:xfrm>
              <a:custGeom>
                <a:rect b="b" l="l" r="r" t="t"/>
                <a:pathLst>
                  <a:path extrusionOk="0" h="920" w="4587">
                    <a:moveTo>
                      <a:pt x="1" y="0"/>
                    </a:moveTo>
                    <a:lnTo>
                      <a:pt x="1" y="919"/>
                    </a:lnTo>
                    <a:lnTo>
                      <a:pt x="4586" y="919"/>
                    </a:lnTo>
                    <a:lnTo>
                      <a:pt x="458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3" name="Google Shape;713;p37"/>
              <p:cNvSpPr/>
              <p:nvPr/>
            </p:nvSpPr>
            <p:spPr>
              <a:xfrm>
                <a:off x="4688825" y="2788900"/>
                <a:ext cx="57350" cy="23000"/>
              </a:xfrm>
              <a:custGeom>
                <a:rect b="b" l="l" r="r" t="t"/>
                <a:pathLst>
                  <a:path extrusionOk="0" h="920" w="2294">
                    <a:moveTo>
                      <a:pt x="0" y="0"/>
                    </a:moveTo>
                    <a:lnTo>
                      <a:pt x="0" y="919"/>
                    </a:lnTo>
                    <a:lnTo>
                      <a:pt x="2293" y="919"/>
                    </a:lnTo>
                    <a:lnTo>
                      <a:pt x="229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4" name="Google Shape;714;p37"/>
              <p:cNvSpPr/>
              <p:nvPr/>
            </p:nvSpPr>
            <p:spPr>
              <a:xfrm>
                <a:off x="4642425" y="2580975"/>
                <a:ext cx="93250" cy="75700"/>
              </a:xfrm>
              <a:custGeom>
                <a:rect b="b" l="l" r="r" t="t"/>
                <a:pathLst>
                  <a:path extrusionOk="0" h="3028" w="3730">
                    <a:moveTo>
                      <a:pt x="1075" y="1"/>
                    </a:moveTo>
                    <a:cubicBezTo>
                      <a:pt x="826" y="1"/>
                      <a:pt x="576" y="97"/>
                      <a:pt x="384" y="288"/>
                    </a:cubicBezTo>
                    <a:cubicBezTo>
                      <a:pt x="1" y="663"/>
                      <a:pt x="1" y="1279"/>
                      <a:pt x="384" y="1662"/>
                    </a:cubicBezTo>
                    <a:lnTo>
                      <a:pt x="1865" y="3027"/>
                    </a:lnTo>
                    <a:lnTo>
                      <a:pt x="3346" y="1662"/>
                    </a:lnTo>
                    <a:cubicBezTo>
                      <a:pt x="3730" y="1279"/>
                      <a:pt x="3730" y="663"/>
                      <a:pt x="3346" y="288"/>
                    </a:cubicBezTo>
                    <a:cubicBezTo>
                      <a:pt x="3159" y="97"/>
                      <a:pt x="2911" y="1"/>
                      <a:pt x="2663" y="1"/>
                    </a:cubicBezTo>
                    <a:cubicBezTo>
                      <a:pt x="2414" y="1"/>
                      <a:pt x="2164" y="97"/>
                      <a:pt x="1972" y="288"/>
                    </a:cubicBezTo>
                    <a:lnTo>
                      <a:pt x="1865" y="387"/>
                    </a:lnTo>
                    <a:lnTo>
                      <a:pt x="1758" y="288"/>
                    </a:lnTo>
                    <a:cubicBezTo>
                      <a:pt x="1571" y="97"/>
                      <a:pt x="1323" y="1"/>
                      <a:pt x="107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5" name="Google Shape;715;p37"/>
              <p:cNvSpPr/>
              <p:nvPr/>
            </p:nvSpPr>
            <p:spPr>
              <a:xfrm>
                <a:off x="4688825" y="2580975"/>
                <a:ext cx="46625" cy="75700"/>
              </a:xfrm>
              <a:custGeom>
                <a:rect b="b" l="l" r="r" t="t"/>
                <a:pathLst>
                  <a:path extrusionOk="0" h="3028" w="1865">
                    <a:moveTo>
                      <a:pt x="794" y="1"/>
                    </a:moveTo>
                    <a:cubicBezTo>
                      <a:pt x="545" y="1"/>
                      <a:pt x="295" y="97"/>
                      <a:pt x="107" y="288"/>
                    </a:cubicBezTo>
                    <a:lnTo>
                      <a:pt x="0" y="387"/>
                    </a:lnTo>
                    <a:lnTo>
                      <a:pt x="0" y="3027"/>
                    </a:lnTo>
                    <a:lnTo>
                      <a:pt x="1481" y="1662"/>
                    </a:lnTo>
                    <a:cubicBezTo>
                      <a:pt x="1865" y="1279"/>
                      <a:pt x="1865" y="663"/>
                      <a:pt x="1481" y="288"/>
                    </a:cubicBezTo>
                    <a:cubicBezTo>
                      <a:pt x="1294" y="97"/>
                      <a:pt x="1044" y="1"/>
                      <a:pt x="79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16" name="Google Shape;716;p37"/>
            <p:cNvGrpSpPr/>
            <p:nvPr/>
          </p:nvGrpSpPr>
          <p:grpSpPr>
            <a:xfrm>
              <a:off x="5308874" y="1565187"/>
              <a:ext cx="301703" cy="366775"/>
              <a:chOff x="4551450" y="2523500"/>
              <a:chExt cx="274775" cy="334100"/>
            </a:xfrm>
          </p:grpSpPr>
          <p:sp>
            <p:nvSpPr>
              <p:cNvPr id="717" name="Google Shape;717;p37"/>
              <p:cNvSpPr/>
              <p:nvPr/>
            </p:nvSpPr>
            <p:spPr>
              <a:xfrm>
                <a:off x="4551450" y="2523500"/>
                <a:ext cx="267875" cy="334100"/>
              </a:xfrm>
              <a:custGeom>
                <a:rect b="b" l="l" r="r" t="t"/>
                <a:pathLst>
                  <a:path extrusionOk="0" h="13364" w="10715">
                    <a:moveTo>
                      <a:pt x="0" y="0"/>
                    </a:moveTo>
                    <a:lnTo>
                      <a:pt x="0" y="13364"/>
                    </a:lnTo>
                    <a:lnTo>
                      <a:pt x="5513" y="13364"/>
                    </a:lnTo>
                    <a:lnTo>
                      <a:pt x="10714" y="13061"/>
                    </a:lnTo>
                    <a:lnTo>
                      <a:pt x="10714" y="304"/>
                    </a:lnTo>
                    <a:lnTo>
                      <a:pt x="551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8" name="Google Shape;718;p37"/>
              <p:cNvSpPr/>
              <p:nvPr/>
            </p:nvSpPr>
            <p:spPr>
              <a:xfrm>
                <a:off x="4688825" y="2523500"/>
                <a:ext cx="137400" cy="334100"/>
              </a:xfrm>
              <a:custGeom>
                <a:rect b="b" l="l" r="r" t="t"/>
                <a:pathLst>
                  <a:path extrusionOk="0" h="13364" w="5496">
                    <a:moveTo>
                      <a:pt x="0" y="0"/>
                    </a:moveTo>
                    <a:lnTo>
                      <a:pt x="0" y="13364"/>
                    </a:lnTo>
                    <a:lnTo>
                      <a:pt x="5496" y="13364"/>
                    </a:lnTo>
                    <a:lnTo>
                      <a:pt x="549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9" name="Google Shape;719;p37"/>
              <p:cNvSpPr/>
              <p:nvPr/>
            </p:nvSpPr>
            <p:spPr>
              <a:xfrm>
                <a:off x="4608750" y="2697450"/>
                <a:ext cx="160175" cy="22775"/>
              </a:xfrm>
              <a:custGeom>
                <a:rect b="b" l="l" r="r" t="t"/>
                <a:pathLst>
                  <a:path extrusionOk="0" h="911" w="6407">
                    <a:moveTo>
                      <a:pt x="1" y="1"/>
                    </a:moveTo>
                    <a:lnTo>
                      <a:pt x="1" y="911"/>
                    </a:lnTo>
                    <a:lnTo>
                      <a:pt x="6406" y="911"/>
                    </a:lnTo>
                    <a:lnTo>
                      <a:pt x="640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0" name="Google Shape;720;p37"/>
              <p:cNvSpPr/>
              <p:nvPr/>
            </p:nvSpPr>
            <p:spPr>
              <a:xfrm>
                <a:off x="4688825" y="2697450"/>
                <a:ext cx="80100" cy="22775"/>
              </a:xfrm>
              <a:custGeom>
                <a:rect b="b" l="l" r="r" t="t"/>
                <a:pathLst>
                  <a:path extrusionOk="0" h="911" w="3204">
                    <a:moveTo>
                      <a:pt x="0" y="1"/>
                    </a:moveTo>
                    <a:lnTo>
                      <a:pt x="0" y="911"/>
                    </a:lnTo>
                    <a:lnTo>
                      <a:pt x="3203" y="911"/>
                    </a:lnTo>
                    <a:lnTo>
                      <a:pt x="320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1" name="Google Shape;721;p37"/>
              <p:cNvSpPr/>
              <p:nvPr/>
            </p:nvSpPr>
            <p:spPr>
              <a:xfrm>
                <a:off x="4620125" y="2743175"/>
                <a:ext cx="137425" cy="23000"/>
              </a:xfrm>
              <a:custGeom>
                <a:rect b="b" l="l" r="r" t="t"/>
                <a:pathLst>
                  <a:path extrusionOk="0" h="920" w="5497">
                    <a:moveTo>
                      <a:pt x="1" y="0"/>
                    </a:moveTo>
                    <a:lnTo>
                      <a:pt x="1" y="919"/>
                    </a:lnTo>
                    <a:lnTo>
                      <a:pt x="5496" y="919"/>
                    </a:lnTo>
                    <a:lnTo>
                      <a:pt x="549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2" name="Google Shape;722;p37"/>
              <p:cNvSpPr/>
              <p:nvPr/>
            </p:nvSpPr>
            <p:spPr>
              <a:xfrm>
                <a:off x="4688825" y="2743175"/>
                <a:ext cx="68725" cy="23000"/>
              </a:xfrm>
              <a:custGeom>
                <a:rect b="b" l="l" r="r" t="t"/>
                <a:pathLst>
                  <a:path extrusionOk="0" h="920" w="2749">
                    <a:moveTo>
                      <a:pt x="0" y="0"/>
                    </a:moveTo>
                    <a:lnTo>
                      <a:pt x="0" y="919"/>
                    </a:lnTo>
                    <a:lnTo>
                      <a:pt x="2748" y="919"/>
                    </a:lnTo>
                    <a:lnTo>
                      <a:pt x="274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3" name="Google Shape;723;p37"/>
              <p:cNvSpPr/>
              <p:nvPr/>
            </p:nvSpPr>
            <p:spPr>
              <a:xfrm>
                <a:off x="4631500" y="2788900"/>
                <a:ext cx="114675" cy="23000"/>
              </a:xfrm>
              <a:custGeom>
                <a:rect b="b" l="l" r="r" t="t"/>
                <a:pathLst>
                  <a:path extrusionOk="0" h="920" w="4587">
                    <a:moveTo>
                      <a:pt x="1" y="0"/>
                    </a:moveTo>
                    <a:lnTo>
                      <a:pt x="1" y="919"/>
                    </a:lnTo>
                    <a:lnTo>
                      <a:pt x="4586" y="919"/>
                    </a:lnTo>
                    <a:lnTo>
                      <a:pt x="458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4" name="Google Shape;724;p37"/>
              <p:cNvSpPr/>
              <p:nvPr/>
            </p:nvSpPr>
            <p:spPr>
              <a:xfrm>
                <a:off x="4688825" y="2788900"/>
                <a:ext cx="57350" cy="23000"/>
              </a:xfrm>
              <a:custGeom>
                <a:rect b="b" l="l" r="r" t="t"/>
                <a:pathLst>
                  <a:path extrusionOk="0" h="920" w="2294">
                    <a:moveTo>
                      <a:pt x="0" y="0"/>
                    </a:moveTo>
                    <a:lnTo>
                      <a:pt x="0" y="919"/>
                    </a:lnTo>
                    <a:lnTo>
                      <a:pt x="2293" y="919"/>
                    </a:lnTo>
                    <a:lnTo>
                      <a:pt x="229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5" name="Google Shape;725;p37"/>
              <p:cNvSpPr/>
              <p:nvPr/>
            </p:nvSpPr>
            <p:spPr>
              <a:xfrm>
                <a:off x="4642425" y="2580975"/>
                <a:ext cx="93250" cy="75700"/>
              </a:xfrm>
              <a:custGeom>
                <a:rect b="b" l="l" r="r" t="t"/>
                <a:pathLst>
                  <a:path extrusionOk="0" h="3028" w="3730">
                    <a:moveTo>
                      <a:pt x="1075" y="1"/>
                    </a:moveTo>
                    <a:cubicBezTo>
                      <a:pt x="826" y="1"/>
                      <a:pt x="576" y="97"/>
                      <a:pt x="384" y="288"/>
                    </a:cubicBezTo>
                    <a:cubicBezTo>
                      <a:pt x="1" y="663"/>
                      <a:pt x="1" y="1279"/>
                      <a:pt x="384" y="1662"/>
                    </a:cubicBezTo>
                    <a:lnTo>
                      <a:pt x="1865" y="3027"/>
                    </a:lnTo>
                    <a:lnTo>
                      <a:pt x="3346" y="1662"/>
                    </a:lnTo>
                    <a:cubicBezTo>
                      <a:pt x="3730" y="1279"/>
                      <a:pt x="3730" y="663"/>
                      <a:pt x="3346" y="288"/>
                    </a:cubicBezTo>
                    <a:cubicBezTo>
                      <a:pt x="3159" y="97"/>
                      <a:pt x="2911" y="1"/>
                      <a:pt x="2663" y="1"/>
                    </a:cubicBezTo>
                    <a:cubicBezTo>
                      <a:pt x="2414" y="1"/>
                      <a:pt x="2164" y="97"/>
                      <a:pt x="1972" y="288"/>
                    </a:cubicBezTo>
                    <a:lnTo>
                      <a:pt x="1865" y="387"/>
                    </a:lnTo>
                    <a:lnTo>
                      <a:pt x="1758" y="288"/>
                    </a:lnTo>
                    <a:cubicBezTo>
                      <a:pt x="1571" y="97"/>
                      <a:pt x="1323" y="1"/>
                      <a:pt x="107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6" name="Google Shape;726;p37"/>
              <p:cNvSpPr/>
              <p:nvPr/>
            </p:nvSpPr>
            <p:spPr>
              <a:xfrm>
                <a:off x="4688825" y="2580975"/>
                <a:ext cx="46625" cy="75700"/>
              </a:xfrm>
              <a:custGeom>
                <a:rect b="b" l="l" r="r" t="t"/>
                <a:pathLst>
                  <a:path extrusionOk="0" h="3028" w="1865">
                    <a:moveTo>
                      <a:pt x="794" y="1"/>
                    </a:moveTo>
                    <a:cubicBezTo>
                      <a:pt x="545" y="1"/>
                      <a:pt x="295" y="97"/>
                      <a:pt x="107" y="288"/>
                    </a:cubicBezTo>
                    <a:lnTo>
                      <a:pt x="0" y="387"/>
                    </a:lnTo>
                    <a:lnTo>
                      <a:pt x="0" y="3027"/>
                    </a:lnTo>
                    <a:lnTo>
                      <a:pt x="1481" y="1662"/>
                    </a:lnTo>
                    <a:cubicBezTo>
                      <a:pt x="1865" y="1279"/>
                      <a:pt x="1865" y="663"/>
                      <a:pt x="1481" y="288"/>
                    </a:cubicBezTo>
                    <a:cubicBezTo>
                      <a:pt x="1294" y="97"/>
                      <a:pt x="1044" y="1"/>
                      <a:pt x="79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27" name="Google Shape;727;p37"/>
            <p:cNvGrpSpPr/>
            <p:nvPr/>
          </p:nvGrpSpPr>
          <p:grpSpPr>
            <a:xfrm>
              <a:off x="4192325" y="1565187"/>
              <a:ext cx="301703" cy="366775"/>
              <a:chOff x="4192325" y="1565187"/>
              <a:chExt cx="301703" cy="366775"/>
            </a:xfrm>
          </p:grpSpPr>
          <p:sp>
            <p:nvSpPr>
              <p:cNvPr id="728" name="Google Shape;728;p37"/>
              <p:cNvSpPr/>
              <p:nvPr/>
            </p:nvSpPr>
            <p:spPr>
              <a:xfrm>
                <a:off x="4192325" y="1565187"/>
                <a:ext cx="294127" cy="366775"/>
              </a:xfrm>
              <a:custGeom>
                <a:rect b="b" l="l" r="r" t="t"/>
                <a:pathLst>
                  <a:path extrusionOk="0" h="13364" w="10715">
                    <a:moveTo>
                      <a:pt x="0" y="0"/>
                    </a:moveTo>
                    <a:lnTo>
                      <a:pt x="0" y="13364"/>
                    </a:lnTo>
                    <a:lnTo>
                      <a:pt x="5513" y="13364"/>
                    </a:lnTo>
                    <a:lnTo>
                      <a:pt x="10714" y="13061"/>
                    </a:lnTo>
                    <a:lnTo>
                      <a:pt x="10714" y="304"/>
                    </a:lnTo>
                    <a:lnTo>
                      <a:pt x="551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9" name="Google Shape;729;p37"/>
              <p:cNvSpPr/>
              <p:nvPr/>
            </p:nvSpPr>
            <p:spPr>
              <a:xfrm>
                <a:off x="4255241" y="1756149"/>
                <a:ext cx="175872" cy="25002"/>
              </a:xfrm>
              <a:custGeom>
                <a:rect b="b" l="l" r="r" t="t"/>
                <a:pathLst>
                  <a:path extrusionOk="0" h="911" w="6407">
                    <a:moveTo>
                      <a:pt x="1" y="1"/>
                    </a:moveTo>
                    <a:lnTo>
                      <a:pt x="1" y="911"/>
                    </a:lnTo>
                    <a:lnTo>
                      <a:pt x="6406" y="911"/>
                    </a:lnTo>
                    <a:lnTo>
                      <a:pt x="640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0" name="Google Shape;730;p37"/>
              <p:cNvSpPr/>
              <p:nvPr/>
            </p:nvSpPr>
            <p:spPr>
              <a:xfrm>
                <a:off x="4343163" y="1565187"/>
                <a:ext cx="150865" cy="366775"/>
              </a:xfrm>
              <a:custGeom>
                <a:rect b="b" l="l" r="r" t="t"/>
                <a:pathLst>
                  <a:path extrusionOk="0" h="13364" w="5496">
                    <a:moveTo>
                      <a:pt x="0" y="0"/>
                    </a:moveTo>
                    <a:lnTo>
                      <a:pt x="0" y="13364"/>
                    </a:lnTo>
                    <a:lnTo>
                      <a:pt x="5496" y="13364"/>
                    </a:lnTo>
                    <a:lnTo>
                      <a:pt x="549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1" name="Google Shape;731;p37"/>
              <p:cNvSpPr/>
              <p:nvPr/>
            </p:nvSpPr>
            <p:spPr>
              <a:xfrm>
                <a:off x="4343163" y="1756149"/>
                <a:ext cx="87950" cy="25002"/>
              </a:xfrm>
              <a:custGeom>
                <a:rect b="b" l="l" r="r" t="t"/>
                <a:pathLst>
                  <a:path extrusionOk="0" h="911" w="3204">
                    <a:moveTo>
                      <a:pt x="0" y="1"/>
                    </a:moveTo>
                    <a:lnTo>
                      <a:pt x="0" y="911"/>
                    </a:lnTo>
                    <a:lnTo>
                      <a:pt x="3203" y="911"/>
                    </a:lnTo>
                    <a:lnTo>
                      <a:pt x="320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2" name="Google Shape;732;p37"/>
              <p:cNvSpPr/>
              <p:nvPr/>
            </p:nvSpPr>
            <p:spPr>
              <a:xfrm>
                <a:off x="4267730" y="1806346"/>
                <a:ext cx="150893" cy="25249"/>
              </a:xfrm>
              <a:custGeom>
                <a:rect b="b" l="l" r="r" t="t"/>
                <a:pathLst>
                  <a:path extrusionOk="0" h="920" w="5497">
                    <a:moveTo>
                      <a:pt x="1" y="0"/>
                    </a:moveTo>
                    <a:lnTo>
                      <a:pt x="1" y="919"/>
                    </a:lnTo>
                    <a:lnTo>
                      <a:pt x="5496" y="919"/>
                    </a:lnTo>
                    <a:lnTo>
                      <a:pt x="549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3" name="Google Shape;733;p37"/>
              <p:cNvSpPr/>
              <p:nvPr/>
            </p:nvSpPr>
            <p:spPr>
              <a:xfrm>
                <a:off x="4343163" y="1806346"/>
                <a:ext cx="75460" cy="25249"/>
              </a:xfrm>
              <a:custGeom>
                <a:rect b="b" l="l" r="r" t="t"/>
                <a:pathLst>
                  <a:path extrusionOk="0" h="920" w="2749">
                    <a:moveTo>
                      <a:pt x="0" y="0"/>
                    </a:moveTo>
                    <a:lnTo>
                      <a:pt x="0" y="919"/>
                    </a:lnTo>
                    <a:lnTo>
                      <a:pt x="2748" y="919"/>
                    </a:lnTo>
                    <a:lnTo>
                      <a:pt x="274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4" name="Google Shape;734;p37"/>
              <p:cNvSpPr/>
              <p:nvPr/>
            </p:nvSpPr>
            <p:spPr>
              <a:xfrm>
                <a:off x="4280220" y="1856543"/>
                <a:ext cx="125913" cy="25249"/>
              </a:xfrm>
              <a:custGeom>
                <a:rect b="b" l="l" r="r" t="t"/>
                <a:pathLst>
                  <a:path extrusionOk="0" h="920" w="4587">
                    <a:moveTo>
                      <a:pt x="1" y="0"/>
                    </a:moveTo>
                    <a:lnTo>
                      <a:pt x="1" y="919"/>
                    </a:lnTo>
                    <a:lnTo>
                      <a:pt x="4586" y="919"/>
                    </a:lnTo>
                    <a:lnTo>
                      <a:pt x="458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5" name="Google Shape;735;p37"/>
              <p:cNvSpPr/>
              <p:nvPr/>
            </p:nvSpPr>
            <p:spPr>
              <a:xfrm>
                <a:off x="4343163" y="1856543"/>
                <a:ext cx="62970" cy="25249"/>
              </a:xfrm>
              <a:custGeom>
                <a:rect b="b" l="l" r="r" t="t"/>
                <a:pathLst>
                  <a:path extrusionOk="0" h="920" w="2294">
                    <a:moveTo>
                      <a:pt x="0" y="0"/>
                    </a:moveTo>
                    <a:lnTo>
                      <a:pt x="0" y="919"/>
                    </a:lnTo>
                    <a:lnTo>
                      <a:pt x="2293" y="919"/>
                    </a:lnTo>
                    <a:lnTo>
                      <a:pt x="229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6" name="Google Shape;736;p37"/>
              <p:cNvSpPr/>
              <p:nvPr/>
            </p:nvSpPr>
            <p:spPr>
              <a:xfrm>
                <a:off x="4292216" y="1628283"/>
                <a:ext cx="102389" cy="83103"/>
              </a:xfrm>
              <a:custGeom>
                <a:rect b="b" l="l" r="r" t="t"/>
                <a:pathLst>
                  <a:path extrusionOk="0" h="3028" w="3730">
                    <a:moveTo>
                      <a:pt x="1075" y="1"/>
                    </a:moveTo>
                    <a:cubicBezTo>
                      <a:pt x="826" y="1"/>
                      <a:pt x="576" y="97"/>
                      <a:pt x="384" y="288"/>
                    </a:cubicBezTo>
                    <a:cubicBezTo>
                      <a:pt x="1" y="663"/>
                      <a:pt x="1" y="1279"/>
                      <a:pt x="384" y="1662"/>
                    </a:cubicBezTo>
                    <a:lnTo>
                      <a:pt x="1865" y="3027"/>
                    </a:lnTo>
                    <a:lnTo>
                      <a:pt x="3346" y="1662"/>
                    </a:lnTo>
                    <a:cubicBezTo>
                      <a:pt x="3730" y="1279"/>
                      <a:pt x="3730" y="663"/>
                      <a:pt x="3346" y="288"/>
                    </a:cubicBezTo>
                    <a:cubicBezTo>
                      <a:pt x="3159" y="97"/>
                      <a:pt x="2911" y="1"/>
                      <a:pt x="2663" y="1"/>
                    </a:cubicBezTo>
                    <a:cubicBezTo>
                      <a:pt x="2414" y="1"/>
                      <a:pt x="2164" y="97"/>
                      <a:pt x="1972" y="288"/>
                    </a:cubicBezTo>
                    <a:lnTo>
                      <a:pt x="1865" y="387"/>
                    </a:lnTo>
                    <a:lnTo>
                      <a:pt x="1758" y="288"/>
                    </a:lnTo>
                    <a:cubicBezTo>
                      <a:pt x="1571" y="97"/>
                      <a:pt x="1323" y="1"/>
                      <a:pt x="107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7" name="Google Shape;737;p37"/>
              <p:cNvSpPr/>
              <p:nvPr/>
            </p:nvSpPr>
            <p:spPr>
              <a:xfrm>
                <a:off x="4343163" y="1628283"/>
                <a:ext cx="51194" cy="83103"/>
              </a:xfrm>
              <a:custGeom>
                <a:rect b="b" l="l" r="r" t="t"/>
                <a:pathLst>
                  <a:path extrusionOk="0" h="3028" w="1865">
                    <a:moveTo>
                      <a:pt x="794" y="1"/>
                    </a:moveTo>
                    <a:cubicBezTo>
                      <a:pt x="545" y="1"/>
                      <a:pt x="295" y="97"/>
                      <a:pt x="107" y="288"/>
                    </a:cubicBezTo>
                    <a:lnTo>
                      <a:pt x="0" y="387"/>
                    </a:lnTo>
                    <a:lnTo>
                      <a:pt x="0" y="3027"/>
                    </a:lnTo>
                    <a:lnTo>
                      <a:pt x="1481" y="1662"/>
                    </a:lnTo>
                    <a:cubicBezTo>
                      <a:pt x="1865" y="1279"/>
                      <a:pt x="1865" y="663"/>
                      <a:pt x="1481" y="288"/>
                    </a:cubicBezTo>
                    <a:cubicBezTo>
                      <a:pt x="1294" y="97"/>
                      <a:pt x="1044" y="1"/>
                      <a:pt x="79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pic>
        <p:nvPicPr>
          <p:cNvPr id="738" name="Google Shape;738;p37">
            <a:hlinkClick action="ppaction://hlinksldjump" r:id="rId5"/>
          </p:cNvPr>
          <p:cNvPicPr preferRelativeResize="0"/>
          <p:nvPr/>
        </p:nvPicPr>
        <p:blipFill rotWithShape="1">
          <a:blip r:embed="rId6">
            <a:alphaModFix/>
          </a:blip>
          <a:srcRect b="941" l="0" r="0" t="941"/>
          <a:stretch/>
        </p:blipFill>
        <p:spPr>
          <a:xfrm>
            <a:off x="237300" y="550513"/>
            <a:ext cx="294878" cy="230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39" name="Google Shape;739;p37">
            <a:hlinkClick action="ppaction://hlinkshowjump?jump=previousslide"/>
          </p:cNvPr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37301" y="1181549"/>
            <a:ext cx="294875" cy="307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740" name="Google Shape;740;p37">
            <a:hlinkClick action="ppaction://hlinkshowjump?jump=nextslide"/>
          </p:cNvPr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 flipH="1">
            <a:off x="237301" y="3724924"/>
            <a:ext cx="294875" cy="307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741" name="Google Shape;741;p37">
            <a:hlinkClick/>
          </p:cNvPr>
          <p:cNvPicPr preferRelativeResize="0"/>
          <p:nvPr/>
        </p:nvPicPr>
        <p:blipFill rotWithShape="1">
          <a:blip r:embed="rId8">
            <a:alphaModFix/>
          </a:blip>
          <a:srcRect b="0" l="396" r="396" t="0"/>
          <a:stretch/>
        </p:blipFill>
        <p:spPr>
          <a:xfrm>
            <a:off x="228050" y="4350525"/>
            <a:ext cx="302603" cy="307950"/>
          </a:xfrm>
          <a:prstGeom prst="rect">
            <a:avLst/>
          </a:prstGeom>
          <a:noFill/>
          <a:ln>
            <a:noFill/>
          </a:ln>
        </p:spPr>
      </p:pic>
      <p:sp>
        <p:nvSpPr>
          <p:cNvPr id="742" name="Google Shape;742;p37">
            <a:hlinkClick action="ppaction://hlinksldjump" r:id="rId9"/>
          </p:cNvPr>
          <p:cNvSpPr/>
          <p:nvPr/>
        </p:nvSpPr>
        <p:spPr>
          <a:xfrm>
            <a:off x="125400" y="1714388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01</a:t>
            </a:r>
            <a:endParaRPr b="1" i="0" sz="1800" u="none" cap="none" strike="noStrik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43" name="Google Shape;743;p37">
            <a:hlinkClick action="ppaction://hlinksldjump" r:id="rId10"/>
          </p:cNvPr>
          <p:cNvSpPr/>
          <p:nvPr/>
        </p:nvSpPr>
        <p:spPr>
          <a:xfrm>
            <a:off x="125400" y="2226163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02</a:t>
            </a:r>
            <a:endParaRPr b="1" i="0" sz="1800" u="none" cap="none" strike="noStrik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44" name="Google Shape;744;p37">
            <a:hlinkClick action="ppaction://hlinksldjump" r:id="rId11"/>
          </p:cNvPr>
          <p:cNvSpPr/>
          <p:nvPr/>
        </p:nvSpPr>
        <p:spPr>
          <a:xfrm>
            <a:off x="125400" y="2738713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03</a:t>
            </a:r>
            <a:endParaRPr b="1" i="0" sz="1800" u="none" cap="none" strike="noStrik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45" name="Google Shape;745;p37">
            <a:hlinkClick action="ppaction://hlinksldjump" r:id="rId12"/>
          </p:cNvPr>
          <p:cNvSpPr/>
          <p:nvPr/>
        </p:nvSpPr>
        <p:spPr>
          <a:xfrm>
            <a:off x="125400" y="3251288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04</a:t>
            </a:r>
            <a:endParaRPr b="1" i="0" sz="1800" u="none" cap="none" strike="noStrik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9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p38"/>
          <p:cNvSpPr txBox="1"/>
          <p:nvPr>
            <p:ph type="title"/>
          </p:nvPr>
        </p:nvSpPr>
        <p:spPr>
          <a:xfrm>
            <a:off x="2570850" y="2366563"/>
            <a:ext cx="4661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b="1" lang="en" sz="4000">
                <a:latin typeface="Lora"/>
                <a:ea typeface="Lora"/>
                <a:cs typeface="Lora"/>
                <a:sym typeface="Lora"/>
              </a:rPr>
              <a:t>Raylib4Nintendo64</a:t>
            </a:r>
            <a:endParaRPr b="1" sz="40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751" name="Google Shape;751;p38"/>
          <p:cNvSpPr txBox="1"/>
          <p:nvPr>
            <p:ph idx="2" type="title"/>
          </p:nvPr>
        </p:nvSpPr>
        <p:spPr>
          <a:xfrm>
            <a:off x="4244000" y="1256362"/>
            <a:ext cx="1299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</a:pPr>
            <a:r>
              <a:rPr b="1" lang="en" sz="4000">
                <a:latin typeface="Lora"/>
                <a:ea typeface="Lora"/>
                <a:cs typeface="Lora"/>
                <a:sym typeface="Lora"/>
              </a:rPr>
              <a:t>03.</a:t>
            </a:r>
            <a:endParaRPr b="1" sz="4000"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752" name="Google Shape;752;p38">
            <a:hlinkClick action="ppaction://hlinksldjump" r:id="rId3"/>
          </p:cNvPr>
          <p:cNvPicPr preferRelativeResize="0"/>
          <p:nvPr/>
        </p:nvPicPr>
        <p:blipFill rotWithShape="1">
          <a:blip r:embed="rId4">
            <a:alphaModFix/>
          </a:blip>
          <a:srcRect b="475" l="0" r="0" t="465"/>
          <a:stretch/>
        </p:blipFill>
        <p:spPr>
          <a:xfrm>
            <a:off x="7533725" y="496125"/>
            <a:ext cx="265550" cy="25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3" name="Google Shape;753;p38">
            <a:hlinkClick action="ppaction://hlinksldjump" r:id="rId5"/>
          </p:cNvPr>
          <p:cNvPicPr preferRelativeResize="0"/>
          <p:nvPr/>
        </p:nvPicPr>
        <p:blipFill rotWithShape="1">
          <a:blip r:embed="rId6">
            <a:alphaModFix/>
          </a:blip>
          <a:srcRect b="941" l="0" r="0" t="940"/>
          <a:stretch/>
        </p:blipFill>
        <p:spPr>
          <a:xfrm>
            <a:off x="237300" y="550513"/>
            <a:ext cx="294878" cy="230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54" name="Google Shape;754;p38">
            <a:hlinkClick action="ppaction://hlinkshowjump?jump=previousslide"/>
          </p:cNvPr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37301" y="1181549"/>
            <a:ext cx="294875" cy="307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755" name="Google Shape;755;p38">
            <a:hlinkClick action="ppaction://hlinkshowjump?jump=nextslide"/>
          </p:cNvPr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 flipH="1">
            <a:off x="237301" y="3724924"/>
            <a:ext cx="294875" cy="307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756" name="Google Shape;756;p38">
            <a:hlinkClick/>
          </p:cNvPr>
          <p:cNvPicPr preferRelativeResize="0"/>
          <p:nvPr/>
        </p:nvPicPr>
        <p:blipFill rotWithShape="1">
          <a:blip r:embed="rId8">
            <a:alphaModFix/>
          </a:blip>
          <a:srcRect b="0" l="396" r="395" t="0"/>
          <a:stretch/>
        </p:blipFill>
        <p:spPr>
          <a:xfrm>
            <a:off x="228050" y="4350525"/>
            <a:ext cx="302603" cy="307950"/>
          </a:xfrm>
          <a:prstGeom prst="rect">
            <a:avLst/>
          </a:prstGeom>
          <a:noFill/>
          <a:ln>
            <a:noFill/>
          </a:ln>
        </p:spPr>
      </p:pic>
      <p:sp>
        <p:nvSpPr>
          <p:cNvPr id="757" name="Google Shape;757;p38">
            <a:hlinkClick action="ppaction://hlinksldjump" r:id="rId9"/>
          </p:cNvPr>
          <p:cNvSpPr/>
          <p:nvPr/>
        </p:nvSpPr>
        <p:spPr>
          <a:xfrm>
            <a:off x="125400" y="1714388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01</a:t>
            </a:r>
            <a:endParaRPr b="1" i="0" sz="1800" u="none" cap="none" strike="noStrik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58" name="Google Shape;758;p38">
            <a:hlinkClick action="ppaction://hlinksldjump" r:id="rId10"/>
          </p:cNvPr>
          <p:cNvSpPr/>
          <p:nvPr/>
        </p:nvSpPr>
        <p:spPr>
          <a:xfrm>
            <a:off x="125400" y="2226163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02</a:t>
            </a:r>
            <a:endParaRPr b="1" i="0" sz="1800" u="none" cap="none" strike="noStrik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59" name="Google Shape;759;p38">
            <a:hlinkClick action="ppaction://hlinksldjump" r:id="rId11"/>
          </p:cNvPr>
          <p:cNvSpPr/>
          <p:nvPr/>
        </p:nvSpPr>
        <p:spPr>
          <a:xfrm>
            <a:off x="125400" y="2738713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03</a:t>
            </a:r>
            <a:endParaRPr b="1" i="0" sz="1800" u="none" cap="none" strike="noStrik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60" name="Google Shape;760;p38">
            <a:hlinkClick action="ppaction://hlinksldjump" r:id="rId12"/>
          </p:cNvPr>
          <p:cNvSpPr/>
          <p:nvPr/>
        </p:nvSpPr>
        <p:spPr>
          <a:xfrm>
            <a:off x="125400" y="3251288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04</a:t>
            </a:r>
            <a:endParaRPr b="1" i="0" sz="1800" u="none" cap="none" strike="noStrik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4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p39"/>
          <p:cNvSpPr txBox="1"/>
          <p:nvPr>
            <p:ph type="title"/>
          </p:nvPr>
        </p:nvSpPr>
        <p:spPr>
          <a:xfrm>
            <a:off x="1114050" y="393425"/>
            <a:ext cx="6915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en">
                <a:latin typeface="Lora"/>
                <a:ea typeface="Lora"/>
                <a:cs typeface="Lora"/>
                <a:sym typeface="Lora"/>
              </a:rPr>
              <a:t>Raylib4Nintendo64</a:t>
            </a:r>
            <a:endParaRPr b="1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766" name="Google Shape;766;p39"/>
          <p:cNvSpPr txBox="1"/>
          <p:nvPr>
            <p:ph idx="1" type="subTitle"/>
          </p:nvPr>
        </p:nvSpPr>
        <p:spPr>
          <a:xfrm>
            <a:off x="1148250" y="1602325"/>
            <a:ext cx="3484200" cy="90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-285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900" u="sng">
                <a:solidFill>
                  <a:schemeClr val="hlink"/>
                </a:solidFill>
                <a:hlinkClick r:id="rId3"/>
              </a:rPr>
              <a:t>https://github.com/raylib4Consoles</a:t>
            </a:r>
            <a:endParaRPr sz="900"/>
          </a:p>
          <a:p>
            <a:pPr indent="-285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900" u="sng">
                <a:solidFill>
                  <a:schemeClr val="hlink"/>
                </a:solidFill>
                <a:hlinkClick r:id="rId4"/>
              </a:rPr>
              <a:t>https://github.com/raylib4Consoles/raylib/tree/dreamcast</a:t>
            </a:r>
            <a:endParaRPr sz="900"/>
          </a:p>
          <a:p>
            <a:pPr indent="-285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900" u="sng">
                <a:solidFill>
                  <a:schemeClr val="hlink"/>
                </a:solidFill>
                <a:hlinkClick r:id="rId5"/>
              </a:rPr>
              <a:t>https://github.com/raylib4Consoles/raylib4Nintendo64</a:t>
            </a:r>
            <a:endParaRPr sz="9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  <p:pic>
        <p:nvPicPr>
          <p:cNvPr id="767" name="Google Shape;767;p39">
            <a:hlinkClick action="ppaction://hlinksldjump" r:id="rId6"/>
          </p:cNvPr>
          <p:cNvPicPr preferRelativeResize="0"/>
          <p:nvPr/>
        </p:nvPicPr>
        <p:blipFill rotWithShape="1">
          <a:blip r:embed="rId7">
            <a:alphaModFix/>
          </a:blip>
          <a:srcRect b="475" l="0" r="0" t="465"/>
          <a:stretch/>
        </p:blipFill>
        <p:spPr>
          <a:xfrm>
            <a:off x="8446575" y="550350"/>
            <a:ext cx="265550" cy="25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8" name="Google Shape;768;p39">
            <a:hlinkClick action="ppaction://hlinksldjump" r:id="rId8"/>
          </p:cNvPr>
          <p:cNvPicPr preferRelativeResize="0"/>
          <p:nvPr/>
        </p:nvPicPr>
        <p:blipFill rotWithShape="1">
          <a:blip r:embed="rId9">
            <a:alphaModFix/>
          </a:blip>
          <a:srcRect b="941" l="0" r="0" t="941"/>
          <a:stretch/>
        </p:blipFill>
        <p:spPr>
          <a:xfrm>
            <a:off x="237300" y="550513"/>
            <a:ext cx="294878" cy="230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69" name="Google Shape;769;p39">
            <a:hlinkClick action="ppaction://hlinkshowjump?jump=previousslide"/>
          </p:cNvPr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237301" y="1181549"/>
            <a:ext cx="294875" cy="307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770" name="Google Shape;770;p39">
            <a:hlinkClick action="ppaction://hlinkshowjump?jump=nextslide"/>
          </p:cNvPr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 flipH="1">
            <a:off x="237301" y="3724924"/>
            <a:ext cx="294875" cy="307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771" name="Google Shape;771;p39">
            <a:hlinkClick/>
          </p:cNvPr>
          <p:cNvPicPr preferRelativeResize="0"/>
          <p:nvPr/>
        </p:nvPicPr>
        <p:blipFill rotWithShape="1">
          <a:blip r:embed="rId11">
            <a:alphaModFix/>
          </a:blip>
          <a:srcRect b="0" l="396" r="396" t="0"/>
          <a:stretch/>
        </p:blipFill>
        <p:spPr>
          <a:xfrm>
            <a:off x="228050" y="4350525"/>
            <a:ext cx="302603" cy="307950"/>
          </a:xfrm>
          <a:prstGeom prst="rect">
            <a:avLst/>
          </a:prstGeom>
          <a:noFill/>
          <a:ln>
            <a:noFill/>
          </a:ln>
        </p:spPr>
      </p:pic>
      <p:sp>
        <p:nvSpPr>
          <p:cNvPr id="772" name="Google Shape;772;p39">
            <a:hlinkClick action="ppaction://hlinksldjump" r:id="rId12"/>
          </p:cNvPr>
          <p:cNvSpPr/>
          <p:nvPr/>
        </p:nvSpPr>
        <p:spPr>
          <a:xfrm>
            <a:off x="125400" y="1714388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01</a:t>
            </a:r>
            <a:endParaRPr b="1" i="0" sz="1800" u="none" cap="none" strike="noStrik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73" name="Google Shape;773;p39">
            <a:hlinkClick action="ppaction://hlinksldjump" r:id="rId13"/>
          </p:cNvPr>
          <p:cNvSpPr/>
          <p:nvPr/>
        </p:nvSpPr>
        <p:spPr>
          <a:xfrm>
            <a:off x="125400" y="2226163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02</a:t>
            </a:r>
            <a:endParaRPr b="1" i="0" sz="1800" u="none" cap="none" strike="noStrik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74" name="Google Shape;774;p39">
            <a:hlinkClick action="ppaction://hlinksldjump" r:id="rId14"/>
          </p:cNvPr>
          <p:cNvSpPr/>
          <p:nvPr/>
        </p:nvSpPr>
        <p:spPr>
          <a:xfrm>
            <a:off x="125400" y="2738713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03</a:t>
            </a:r>
            <a:endParaRPr b="1" i="0" sz="1800" u="none" cap="none" strike="noStrik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75" name="Google Shape;775;p39">
            <a:hlinkClick action="ppaction://hlinksldjump" r:id="rId15"/>
          </p:cNvPr>
          <p:cNvSpPr/>
          <p:nvPr/>
        </p:nvSpPr>
        <p:spPr>
          <a:xfrm>
            <a:off x="125400" y="3251288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04</a:t>
            </a:r>
            <a:endParaRPr b="1" i="0" sz="1800" u="none" cap="none" strike="noStrik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776" name="Google Shape;776;p39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4755900" y="1145575"/>
            <a:ext cx="4033250" cy="3416400"/>
          </a:xfrm>
          <a:prstGeom prst="rect">
            <a:avLst/>
          </a:prstGeom>
          <a:noFill/>
          <a:ln>
            <a:noFill/>
          </a:ln>
        </p:spPr>
      </p:pic>
      <p:sp>
        <p:nvSpPr>
          <p:cNvPr id="777" name="Google Shape;777;p39"/>
          <p:cNvSpPr txBox="1"/>
          <p:nvPr>
            <p:ph idx="1" type="subTitle"/>
          </p:nvPr>
        </p:nvSpPr>
        <p:spPr>
          <a:xfrm>
            <a:off x="1148250" y="3209675"/>
            <a:ext cx="34842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-285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900" u="sng">
                <a:solidFill>
                  <a:schemeClr val="hlink"/>
                </a:solidFill>
                <a:hlinkClick r:id="rId17"/>
              </a:rPr>
              <a:t>rcore_nintendo64</a:t>
            </a:r>
            <a:endParaRPr sz="900"/>
          </a:p>
          <a:p>
            <a:pPr indent="-285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900" u="sng">
                <a:solidFill>
                  <a:schemeClr val="hlink"/>
                </a:solidFill>
                <a:hlinkClick r:id="rId18"/>
              </a:rPr>
              <a:t>libdragon</a:t>
            </a:r>
            <a:endParaRPr sz="9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  <p:cxnSp>
        <p:nvCxnSpPr>
          <p:cNvPr id="778" name="Google Shape;778;p39"/>
          <p:cNvCxnSpPr/>
          <p:nvPr/>
        </p:nvCxnSpPr>
        <p:spPr>
          <a:xfrm flipH="1" rot="10800000">
            <a:off x="2485250" y="3145750"/>
            <a:ext cx="2532300" cy="385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79" name="Google Shape;779;p39"/>
          <p:cNvCxnSpPr/>
          <p:nvPr/>
        </p:nvCxnSpPr>
        <p:spPr>
          <a:xfrm>
            <a:off x="2084150" y="3712125"/>
            <a:ext cx="2941500" cy="157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80" name="Google Shape;780;p39"/>
          <p:cNvCxnSpPr/>
          <p:nvPr/>
        </p:nvCxnSpPr>
        <p:spPr>
          <a:xfrm>
            <a:off x="2092000" y="3696400"/>
            <a:ext cx="4097400" cy="12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4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5" name="Google Shape;785;p40"/>
          <p:cNvGrpSpPr/>
          <p:nvPr/>
        </p:nvGrpSpPr>
        <p:grpSpPr>
          <a:xfrm>
            <a:off x="5213775" y="1231075"/>
            <a:ext cx="3232800" cy="3245400"/>
            <a:chOff x="5191200" y="1245725"/>
            <a:chExt cx="3232800" cy="3245400"/>
          </a:xfrm>
        </p:grpSpPr>
        <p:sp>
          <p:nvSpPr>
            <p:cNvPr id="786" name="Google Shape;786;p40"/>
            <p:cNvSpPr/>
            <p:nvPr/>
          </p:nvSpPr>
          <p:spPr>
            <a:xfrm>
              <a:off x="5191200" y="1702625"/>
              <a:ext cx="3232800" cy="2788500"/>
            </a:xfrm>
            <a:prstGeom prst="rect">
              <a:avLst/>
            </a:prstGeom>
            <a:solidFill>
              <a:schemeClr val="lt2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7" name="Google Shape;787;p40"/>
            <p:cNvSpPr/>
            <p:nvPr/>
          </p:nvSpPr>
          <p:spPr>
            <a:xfrm>
              <a:off x="5191200" y="1245725"/>
              <a:ext cx="3232800" cy="456900"/>
            </a:xfrm>
            <a:prstGeom prst="rect">
              <a:avLst/>
            </a:prstGeom>
            <a:solidFill>
              <a:schemeClr val="accent1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8" name="Google Shape;788;p40"/>
            <p:cNvSpPr/>
            <p:nvPr/>
          </p:nvSpPr>
          <p:spPr>
            <a:xfrm>
              <a:off x="7935725" y="1245725"/>
              <a:ext cx="488100" cy="456900"/>
            </a:xfrm>
            <a:prstGeom prst="rect">
              <a:avLst/>
            </a:prstGeom>
            <a:solidFill>
              <a:schemeClr val="accent1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789" name="Google Shape;789;p40">
            <a:hlinkClick action="ppaction://hlinksldjump" r:id="rId3"/>
          </p:cNvPr>
          <p:cNvPicPr preferRelativeResize="0"/>
          <p:nvPr/>
        </p:nvPicPr>
        <p:blipFill rotWithShape="1">
          <a:blip r:embed="rId4">
            <a:alphaModFix/>
          </a:blip>
          <a:srcRect b="475" l="0" r="0" t="465"/>
          <a:stretch/>
        </p:blipFill>
        <p:spPr>
          <a:xfrm>
            <a:off x="8446575" y="550350"/>
            <a:ext cx="265550" cy="25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0" name="Google Shape;790;p40">
            <a:hlinkClick action="ppaction://hlinksldjump" r:id="rId5"/>
          </p:cNvPr>
          <p:cNvPicPr preferRelativeResize="0"/>
          <p:nvPr/>
        </p:nvPicPr>
        <p:blipFill rotWithShape="1">
          <a:blip r:embed="rId6">
            <a:alphaModFix/>
          </a:blip>
          <a:srcRect b="941" l="0" r="0" t="941"/>
          <a:stretch/>
        </p:blipFill>
        <p:spPr>
          <a:xfrm>
            <a:off x="237300" y="550513"/>
            <a:ext cx="294878" cy="230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91" name="Google Shape;791;p40">
            <a:hlinkClick action="ppaction://hlinkshowjump?jump=previousslide"/>
          </p:cNvPr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37301" y="1181549"/>
            <a:ext cx="294875" cy="307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792" name="Google Shape;792;p40">
            <a:hlinkClick action="ppaction://hlinkshowjump?jump=nextslide"/>
          </p:cNvPr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 flipH="1">
            <a:off x="237301" y="3724924"/>
            <a:ext cx="294875" cy="307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793" name="Google Shape;793;p40">
            <a:hlinkClick/>
          </p:cNvPr>
          <p:cNvPicPr preferRelativeResize="0"/>
          <p:nvPr/>
        </p:nvPicPr>
        <p:blipFill rotWithShape="1">
          <a:blip r:embed="rId8">
            <a:alphaModFix/>
          </a:blip>
          <a:srcRect b="0" l="396" r="396" t="0"/>
          <a:stretch/>
        </p:blipFill>
        <p:spPr>
          <a:xfrm>
            <a:off x="228050" y="4350525"/>
            <a:ext cx="302603" cy="30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4" name="Google Shape;794;p40">
            <a:hlinkClick action="ppaction://hlinksldjump" r:id="rId9"/>
          </p:cNvPr>
          <p:cNvPicPr preferRelativeResize="0"/>
          <p:nvPr/>
        </p:nvPicPr>
        <p:blipFill rotWithShape="1">
          <a:blip r:embed="rId4">
            <a:alphaModFix/>
          </a:blip>
          <a:srcRect b="475" l="0" r="0" t="465"/>
          <a:stretch/>
        </p:blipFill>
        <p:spPr>
          <a:xfrm>
            <a:off x="8047000" y="1344750"/>
            <a:ext cx="265550" cy="258850"/>
          </a:xfrm>
          <a:prstGeom prst="rect">
            <a:avLst/>
          </a:prstGeom>
          <a:noFill/>
          <a:ln>
            <a:noFill/>
          </a:ln>
        </p:spPr>
      </p:pic>
      <p:sp>
        <p:nvSpPr>
          <p:cNvPr id="795" name="Google Shape;795;p40">
            <a:hlinkClick action="ppaction://hlinksldjump" r:id="rId10"/>
          </p:cNvPr>
          <p:cNvSpPr/>
          <p:nvPr/>
        </p:nvSpPr>
        <p:spPr>
          <a:xfrm>
            <a:off x="125400" y="1714388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01</a:t>
            </a:r>
            <a:endParaRPr b="1" i="0" sz="1800" u="none" cap="none" strike="noStrik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96" name="Google Shape;796;p40">
            <a:hlinkClick action="ppaction://hlinksldjump" r:id="rId11"/>
          </p:cNvPr>
          <p:cNvSpPr/>
          <p:nvPr/>
        </p:nvSpPr>
        <p:spPr>
          <a:xfrm>
            <a:off x="125400" y="2226163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02</a:t>
            </a:r>
            <a:endParaRPr b="1" i="0" sz="1800" u="none" cap="none" strike="noStrik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97" name="Google Shape;797;p40">
            <a:hlinkClick action="ppaction://hlinksldjump" r:id="rId12"/>
          </p:cNvPr>
          <p:cNvSpPr/>
          <p:nvPr/>
        </p:nvSpPr>
        <p:spPr>
          <a:xfrm>
            <a:off x="125400" y="2738713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03</a:t>
            </a:r>
            <a:endParaRPr b="1" i="0" sz="1800" u="none" cap="none" strike="noStrik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98" name="Google Shape;798;p40">
            <a:hlinkClick action="ppaction://hlinksldjump" r:id="rId13"/>
          </p:cNvPr>
          <p:cNvSpPr/>
          <p:nvPr/>
        </p:nvSpPr>
        <p:spPr>
          <a:xfrm>
            <a:off x="125400" y="3251288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04</a:t>
            </a:r>
            <a:endParaRPr b="1" i="0" sz="1800" u="none" cap="none" strike="noStrik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99" name="Google Shape;799;p40"/>
          <p:cNvSpPr txBox="1"/>
          <p:nvPr>
            <p:ph type="title"/>
          </p:nvPr>
        </p:nvSpPr>
        <p:spPr>
          <a:xfrm>
            <a:off x="1114050" y="393425"/>
            <a:ext cx="6915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en">
                <a:latin typeface="Lora"/>
                <a:ea typeface="Lora"/>
                <a:cs typeface="Lora"/>
                <a:sym typeface="Lora"/>
              </a:rPr>
              <a:t>Raylib4Nintendo64</a:t>
            </a:r>
            <a:endParaRPr b="1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800" name="Google Shape;800;p40"/>
          <p:cNvSpPr txBox="1"/>
          <p:nvPr>
            <p:ph idx="1" type="subTitle"/>
          </p:nvPr>
        </p:nvSpPr>
        <p:spPr>
          <a:xfrm>
            <a:off x="1101700" y="2483675"/>
            <a:ext cx="38301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-285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Lora"/>
              <a:buChar char="●"/>
            </a:pPr>
            <a:r>
              <a:rPr lang="en" sz="900">
                <a:latin typeface="Lora"/>
                <a:ea typeface="Lora"/>
                <a:cs typeface="Lora"/>
                <a:sym typeface="Lora"/>
              </a:rPr>
              <a:t>Different flash cartridges (everdrive64 best option to use with UNFLoader)</a:t>
            </a:r>
            <a:endParaRPr sz="900">
              <a:latin typeface="Lora"/>
              <a:ea typeface="Lora"/>
              <a:cs typeface="Lora"/>
              <a:sym typeface="Lora"/>
            </a:endParaRPr>
          </a:p>
          <a:p>
            <a:pPr indent="-285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Lora"/>
              <a:buChar char="●"/>
            </a:pPr>
            <a:r>
              <a:rPr lang="en" sz="900">
                <a:latin typeface="Lora"/>
                <a:ea typeface="Lora"/>
                <a:cs typeface="Lora"/>
                <a:sym typeface="Lora"/>
              </a:rPr>
              <a:t>Hdmi adapter to connect console to a hdmi capture device on development PC</a:t>
            </a:r>
            <a:endParaRPr sz="900"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  <p:sp>
        <p:nvSpPr>
          <p:cNvPr id="801" name="Google Shape;801;p40"/>
          <p:cNvSpPr txBox="1"/>
          <p:nvPr>
            <p:ph type="title"/>
          </p:nvPr>
        </p:nvSpPr>
        <p:spPr>
          <a:xfrm>
            <a:off x="5309250" y="1281725"/>
            <a:ext cx="2720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en" sz="2500">
                <a:latin typeface="Lora"/>
                <a:ea typeface="Lora"/>
                <a:cs typeface="Lora"/>
                <a:sym typeface="Lora"/>
              </a:rPr>
              <a:t>Peripherals</a:t>
            </a:r>
            <a:endParaRPr b="1" sz="2500"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802" name="Google Shape;802;p40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6901325" y="2040250"/>
            <a:ext cx="1446851" cy="2113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03" name="Google Shape;803;p40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5462525" y="1785684"/>
            <a:ext cx="908083" cy="908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04" name="Google Shape;804;p40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5400200" y="2762100"/>
            <a:ext cx="1200158" cy="800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05" name="Google Shape;805;p40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5345238" y="3630525"/>
            <a:ext cx="1310063" cy="80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9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0" name="Google Shape;810;p41"/>
          <p:cNvGrpSpPr/>
          <p:nvPr/>
        </p:nvGrpSpPr>
        <p:grpSpPr>
          <a:xfrm>
            <a:off x="2955600" y="1231075"/>
            <a:ext cx="3232800" cy="3245400"/>
            <a:chOff x="5191200" y="1245725"/>
            <a:chExt cx="3232800" cy="3245400"/>
          </a:xfrm>
        </p:grpSpPr>
        <p:sp>
          <p:nvSpPr>
            <p:cNvPr id="811" name="Google Shape;811;p41"/>
            <p:cNvSpPr/>
            <p:nvPr/>
          </p:nvSpPr>
          <p:spPr>
            <a:xfrm>
              <a:off x="5191200" y="1702625"/>
              <a:ext cx="3232800" cy="2788500"/>
            </a:xfrm>
            <a:prstGeom prst="rect">
              <a:avLst/>
            </a:prstGeom>
            <a:solidFill>
              <a:schemeClr val="lt2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2" name="Google Shape;812;p41"/>
            <p:cNvSpPr/>
            <p:nvPr/>
          </p:nvSpPr>
          <p:spPr>
            <a:xfrm>
              <a:off x="5191200" y="1245725"/>
              <a:ext cx="3232800" cy="456900"/>
            </a:xfrm>
            <a:prstGeom prst="rect">
              <a:avLst/>
            </a:prstGeom>
            <a:solidFill>
              <a:schemeClr val="accent1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3" name="Google Shape;813;p41"/>
            <p:cNvSpPr/>
            <p:nvPr/>
          </p:nvSpPr>
          <p:spPr>
            <a:xfrm>
              <a:off x="7935725" y="1245725"/>
              <a:ext cx="488100" cy="456900"/>
            </a:xfrm>
            <a:prstGeom prst="rect">
              <a:avLst/>
            </a:prstGeom>
            <a:solidFill>
              <a:schemeClr val="accent1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814" name="Google Shape;814;p41"/>
          <p:cNvPicPr preferRelativeResize="0"/>
          <p:nvPr/>
        </p:nvPicPr>
        <p:blipFill rotWithShape="1">
          <a:blip r:embed="rId3">
            <a:alphaModFix/>
          </a:blip>
          <a:srcRect b="0" l="11275" r="11283" t="0"/>
          <a:stretch/>
        </p:blipFill>
        <p:spPr>
          <a:xfrm>
            <a:off x="2975000" y="1706850"/>
            <a:ext cx="3196075" cy="275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5" name="Google Shape;815;p41">
            <a:hlinkClick action="ppaction://hlinksldjump" r:id="rId4"/>
          </p:cNvPr>
          <p:cNvPicPr preferRelativeResize="0"/>
          <p:nvPr/>
        </p:nvPicPr>
        <p:blipFill rotWithShape="1">
          <a:blip r:embed="rId5">
            <a:alphaModFix/>
          </a:blip>
          <a:srcRect b="475" l="0" r="0" t="465"/>
          <a:stretch/>
        </p:blipFill>
        <p:spPr>
          <a:xfrm>
            <a:off x="8446575" y="550350"/>
            <a:ext cx="265550" cy="25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6" name="Google Shape;816;p41">
            <a:hlinkClick action="ppaction://hlinksldjump" r:id="rId6"/>
          </p:cNvPr>
          <p:cNvPicPr preferRelativeResize="0"/>
          <p:nvPr/>
        </p:nvPicPr>
        <p:blipFill rotWithShape="1">
          <a:blip r:embed="rId7">
            <a:alphaModFix/>
          </a:blip>
          <a:srcRect b="941" l="0" r="0" t="941"/>
          <a:stretch/>
        </p:blipFill>
        <p:spPr>
          <a:xfrm>
            <a:off x="237300" y="550513"/>
            <a:ext cx="294878" cy="230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17" name="Google Shape;817;p41">
            <a:hlinkClick action="ppaction://hlinkshowjump?jump=previousslide"/>
          </p:cNvPr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37301" y="1181549"/>
            <a:ext cx="294875" cy="307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818" name="Google Shape;818;p41">
            <a:hlinkClick action="ppaction://hlinkshowjump?jump=nextslide"/>
          </p:cNvPr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 flipH="1">
            <a:off x="237301" y="3724924"/>
            <a:ext cx="294875" cy="307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819" name="Google Shape;819;p41">
            <a:hlinkClick/>
          </p:cNvPr>
          <p:cNvPicPr preferRelativeResize="0"/>
          <p:nvPr/>
        </p:nvPicPr>
        <p:blipFill rotWithShape="1">
          <a:blip r:embed="rId9">
            <a:alphaModFix/>
          </a:blip>
          <a:srcRect b="0" l="396" r="396" t="0"/>
          <a:stretch/>
        </p:blipFill>
        <p:spPr>
          <a:xfrm>
            <a:off x="228050" y="4350525"/>
            <a:ext cx="302603" cy="30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0" name="Google Shape;820;p41">
            <a:hlinkClick action="ppaction://hlinksldjump" r:id="rId10"/>
          </p:cNvPr>
          <p:cNvPicPr preferRelativeResize="0"/>
          <p:nvPr/>
        </p:nvPicPr>
        <p:blipFill rotWithShape="1">
          <a:blip r:embed="rId5">
            <a:alphaModFix/>
          </a:blip>
          <a:srcRect b="475" l="0" r="0" t="465"/>
          <a:stretch/>
        </p:blipFill>
        <p:spPr>
          <a:xfrm>
            <a:off x="5811400" y="1330100"/>
            <a:ext cx="265550" cy="258850"/>
          </a:xfrm>
          <a:prstGeom prst="rect">
            <a:avLst/>
          </a:prstGeom>
          <a:noFill/>
          <a:ln>
            <a:noFill/>
          </a:ln>
        </p:spPr>
      </p:pic>
      <p:sp>
        <p:nvSpPr>
          <p:cNvPr id="821" name="Google Shape;821;p41">
            <a:hlinkClick action="ppaction://hlinksldjump" r:id="rId11"/>
          </p:cNvPr>
          <p:cNvSpPr/>
          <p:nvPr/>
        </p:nvSpPr>
        <p:spPr>
          <a:xfrm>
            <a:off x="125400" y="1714388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01</a:t>
            </a:r>
            <a:endParaRPr b="1" i="0" sz="1800" u="none" cap="none" strike="noStrik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22" name="Google Shape;822;p41">
            <a:hlinkClick action="ppaction://hlinksldjump" r:id="rId12"/>
          </p:cNvPr>
          <p:cNvSpPr/>
          <p:nvPr/>
        </p:nvSpPr>
        <p:spPr>
          <a:xfrm>
            <a:off x="125400" y="2226163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02</a:t>
            </a:r>
            <a:endParaRPr b="1" i="0" sz="1800" u="none" cap="none" strike="noStrik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23" name="Google Shape;823;p41">
            <a:hlinkClick action="ppaction://hlinksldjump" r:id="rId13"/>
          </p:cNvPr>
          <p:cNvSpPr/>
          <p:nvPr/>
        </p:nvSpPr>
        <p:spPr>
          <a:xfrm>
            <a:off x="125400" y="2738713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03</a:t>
            </a:r>
            <a:endParaRPr b="1" i="0" sz="1800" u="none" cap="none" strike="noStrik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24" name="Google Shape;824;p41">
            <a:hlinkClick action="ppaction://hlinksldjump" r:id="rId14"/>
          </p:cNvPr>
          <p:cNvSpPr/>
          <p:nvPr/>
        </p:nvSpPr>
        <p:spPr>
          <a:xfrm>
            <a:off x="125400" y="3251288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04</a:t>
            </a:r>
            <a:endParaRPr b="1" i="0" sz="1800" u="none" cap="none" strike="noStrik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25" name="Google Shape;825;p41"/>
          <p:cNvSpPr txBox="1"/>
          <p:nvPr/>
        </p:nvSpPr>
        <p:spPr>
          <a:xfrm flipH="1">
            <a:off x="3074350" y="1929850"/>
            <a:ext cx="29292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jawal"/>
              <a:buChar char="●"/>
            </a:pPr>
            <a:r>
              <a:rPr lang="en" sz="1600" u="sng">
                <a:solidFill>
                  <a:schemeClr val="hlink"/>
                </a:solidFill>
                <a:latin typeface="Tajawal"/>
                <a:ea typeface="Tajawal"/>
                <a:cs typeface="Tajawal"/>
                <a:sym typeface="Tajawal"/>
                <a:hlinkClick r:id="rId15"/>
              </a:rPr>
              <a:t>logo_anim</a:t>
            </a:r>
            <a:endParaRPr b="0" i="0" sz="1600" u="none" cap="none" strike="noStrike">
              <a:solidFill>
                <a:schemeClr val="dk2"/>
              </a:solidFill>
              <a:latin typeface="Tajawal"/>
              <a:ea typeface="Tajawal"/>
              <a:cs typeface="Tajawal"/>
              <a:sym typeface="Tajawal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jawal"/>
              <a:buChar char="●"/>
            </a:pPr>
            <a:r>
              <a:rPr lang="en" sz="1600" u="sng">
                <a:solidFill>
                  <a:schemeClr val="hlink"/>
                </a:solidFill>
                <a:latin typeface="Tajawal"/>
                <a:ea typeface="Tajawal"/>
                <a:cs typeface="Tajawal"/>
                <a:sym typeface="Tajawal"/>
                <a:hlinkClick r:id="rId16"/>
              </a:rPr>
              <a:t>collision_area</a:t>
            </a:r>
            <a:endParaRPr b="0" i="0" sz="1600" u="none" cap="none" strike="noStrike">
              <a:solidFill>
                <a:schemeClr val="dk2"/>
              </a:solidFill>
              <a:latin typeface="Tajawal"/>
              <a:ea typeface="Tajawal"/>
              <a:cs typeface="Tajawal"/>
              <a:sym typeface="Tajawal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jawal"/>
              <a:buChar char="●"/>
            </a:pPr>
            <a:r>
              <a:rPr lang="en" sz="1600" u="sng">
                <a:solidFill>
                  <a:schemeClr val="hlink"/>
                </a:solidFill>
                <a:latin typeface="Tajawal"/>
                <a:ea typeface="Tajawal"/>
                <a:cs typeface="Tajawal"/>
                <a:sym typeface="Tajawal"/>
                <a:hlinkClick r:id="rId17"/>
              </a:rPr>
              <a:t>spine</a:t>
            </a:r>
            <a:endParaRPr b="0" i="0" sz="1600" u="none" cap="none" strike="noStrike">
              <a:solidFill>
                <a:schemeClr val="dk2"/>
              </a:solidFill>
              <a:latin typeface="Tajawal"/>
              <a:ea typeface="Tajawal"/>
              <a:cs typeface="Tajawal"/>
              <a:sym typeface="Tajawal"/>
            </a:endParaRPr>
          </a:p>
        </p:txBody>
      </p:sp>
      <p:sp>
        <p:nvSpPr>
          <p:cNvPr id="826" name="Google Shape;826;p41"/>
          <p:cNvSpPr txBox="1"/>
          <p:nvPr/>
        </p:nvSpPr>
        <p:spPr>
          <a:xfrm>
            <a:off x="2955600" y="1275750"/>
            <a:ext cx="26892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Some Love for Nintendo 64</a:t>
            </a:r>
            <a:endParaRPr b="1" sz="15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1" name="Google Shape;351;p24">
            <a:hlinkClick action="ppaction://hlinksldjump" r:id="rId3"/>
          </p:cNvPr>
          <p:cNvPicPr preferRelativeResize="0"/>
          <p:nvPr/>
        </p:nvPicPr>
        <p:blipFill rotWithShape="1">
          <a:blip r:embed="rId4">
            <a:alphaModFix/>
          </a:blip>
          <a:srcRect b="475" l="0" r="0" t="465"/>
          <a:stretch/>
        </p:blipFill>
        <p:spPr>
          <a:xfrm>
            <a:off x="7472087" y="478225"/>
            <a:ext cx="265550" cy="258850"/>
          </a:xfrm>
          <a:prstGeom prst="rect">
            <a:avLst/>
          </a:prstGeom>
          <a:noFill/>
          <a:ln>
            <a:noFill/>
          </a:ln>
        </p:spPr>
      </p:pic>
      <p:sp>
        <p:nvSpPr>
          <p:cNvPr id="352" name="Google Shape;352;p24"/>
          <p:cNvSpPr txBox="1"/>
          <p:nvPr>
            <p:ph type="title"/>
          </p:nvPr>
        </p:nvSpPr>
        <p:spPr>
          <a:xfrm>
            <a:off x="3292013" y="1188675"/>
            <a:ext cx="3219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</a:pPr>
            <a:r>
              <a:rPr b="1" lang="en" sz="3000">
                <a:latin typeface="Lora"/>
                <a:ea typeface="Lora"/>
                <a:cs typeface="Lora"/>
                <a:sym typeface="Lora"/>
              </a:rPr>
              <a:t>About me!</a:t>
            </a:r>
            <a:endParaRPr b="1" sz="3000">
              <a:latin typeface="Lora"/>
              <a:ea typeface="Lora"/>
              <a:cs typeface="Lora"/>
              <a:sym typeface="Lora"/>
            </a:endParaRPr>
          </a:p>
        </p:txBody>
      </p:sp>
      <p:grpSp>
        <p:nvGrpSpPr>
          <p:cNvPr id="353" name="Google Shape;353;p24"/>
          <p:cNvGrpSpPr/>
          <p:nvPr/>
        </p:nvGrpSpPr>
        <p:grpSpPr>
          <a:xfrm>
            <a:off x="4174921" y="898753"/>
            <a:ext cx="1453209" cy="282796"/>
            <a:chOff x="4175058" y="1480503"/>
            <a:chExt cx="1453209" cy="282796"/>
          </a:xfrm>
        </p:grpSpPr>
        <p:sp>
          <p:nvSpPr>
            <p:cNvPr id="354" name="Google Shape;354;p24"/>
            <p:cNvSpPr/>
            <p:nvPr/>
          </p:nvSpPr>
          <p:spPr>
            <a:xfrm>
              <a:off x="4175058" y="1480503"/>
              <a:ext cx="336133" cy="282796"/>
            </a:xfrm>
            <a:custGeom>
              <a:rect b="b" l="l" r="r" t="t"/>
              <a:pathLst>
                <a:path extrusionOk="0" h="7199" w="8556">
                  <a:moveTo>
                    <a:pt x="2214" y="1"/>
                  </a:moveTo>
                  <a:cubicBezTo>
                    <a:pt x="1086" y="1"/>
                    <a:pt x="1" y="876"/>
                    <a:pt x="1" y="2194"/>
                  </a:cubicBezTo>
                  <a:cubicBezTo>
                    <a:pt x="1" y="2774"/>
                    <a:pt x="224" y="3327"/>
                    <a:pt x="634" y="3737"/>
                  </a:cubicBezTo>
                  <a:lnTo>
                    <a:pt x="4381" y="7199"/>
                  </a:lnTo>
                  <a:cubicBezTo>
                    <a:pt x="7387" y="4014"/>
                    <a:pt x="8556" y="3389"/>
                    <a:pt x="8556" y="2194"/>
                  </a:cubicBezTo>
                  <a:cubicBezTo>
                    <a:pt x="8556" y="1605"/>
                    <a:pt x="8422" y="945"/>
                    <a:pt x="7914" y="642"/>
                  </a:cubicBezTo>
                  <a:cubicBezTo>
                    <a:pt x="7380" y="319"/>
                    <a:pt x="6898" y="129"/>
                    <a:pt x="6441" y="129"/>
                  </a:cubicBezTo>
                  <a:cubicBezTo>
                    <a:pt x="5990" y="129"/>
                    <a:pt x="5565" y="314"/>
                    <a:pt x="5139" y="740"/>
                  </a:cubicBezTo>
                  <a:lnTo>
                    <a:pt x="4381" y="1284"/>
                  </a:lnTo>
                  <a:lnTo>
                    <a:pt x="3739" y="642"/>
                  </a:lnTo>
                  <a:cubicBezTo>
                    <a:pt x="3296" y="199"/>
                    <a:pt x="2750" y="1"/>
                    <a:pt x="22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55;p24"/>
            <p:cNvSpPr/>
            <p:nvPr/>
          </p:nvSpPr>
          <p:spPr>
            <a:xfrm>
              <a:off x="4733596" y="1480503"/>
              <a:ext cx="336133" cy="282796"/>
            </a:xfrm>
            <a:custGeom>
              <a:rect b="b" l="l" r="r" t="t"/>
              <a:pathLst>
                <a:path extrusionOk="0" h="7199" w="8556">
                  <a:moveTo>
                    <a:pt x="2214" y="1"/>
                  </a:moveTo>
                  <a:cubicBezTo>
                    <a:pt x="1086" y="1"/>
                    <a:pt x="1" y="876"/>
                    <a:pt x="1" y="2194"/>
                  </a:cubicBezTo>
                  <a:cubicBezTo>
                    <a:pt x="1" y="2774"/>
                    <a:pt x="224" y="3327"/>
                    <a:pt x="634" y="3737"/>
                  </a:cubicBezTo>
                  <a:lnTo>
                    <a:pt x="4381" y="7199"/>
                  </a:lnTo>
                  <a:cubicBezTo>
                    <a:pt x="7387" y="4014"/>
                    <a:pt x="8556" y="3389"/>
                    <a:pt x="8556" y="2194"/>
                  </a:cubicBezTo>
                  <a:cubicBezTo>
                    <a:pt x="8556" y="1605"/>
                    <a:pt x="8422" y="945"/>
                    <a:pt x="7914" y="642"/>
                  </a:cubicBezTo>
                  <a:cubicBezTo>
                    <a:pt x="7380" y="319"/>
                    <a:pt x="6898" y="129"/>
                    <a:pt x="6441" y="129"/>
                  </a:cubicBezTo>
                  <a:cubicBezTo>
                    <a:pt x="5990" y="129"/>
                    <a:pt x="5565" y="314"/>
                    <a:pt x="5139" y="740"/>
                  </a:cubicBezTo>
                  <a:lnTo>
                    <a:pt x="4381" y="1284"/>
                  </a:lnTo>
                  <a:lnTo>
                    <a:pt x="3739" y="642"/>
                  </a:lnTo>
                  <a:cubicBezTo>
                    <a:pt x="3296" y="199"/>
                    <a:pt x="2750" y="1"/>
                    <a:pt x="22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56;p24"/>
            <p:cNvSpPr/>
            <p:nvPr/>
          </p:nvSpPr>
          <p:spPr>
            <a:xfrm>
              <a:off x="5292134" y="1480503"/>
              <a:ext cx="336133" cy="282796"/>
            </a:xfrm>
            <a:custGeom>
              <a:rect b="b" l="l" r="r" t="t"/>
              <a:pathLst>
                <a:path extrusionOk="0" h="7199" w="8556">
                  <a:moveTo>
                    <a:pt x="2214" y="1"/>
                  </a:moveTo>
                  <a:cubicBezTo>
                    <a:pt x="1086" y="1"/>
                    <a:pt x="1" y="876"/>
                    <a:pt x="1" y="2194"/>
                  </a:cubicBezTo>
                  <a:cubicBezTo>
                    <a:pt x="1" y="2774"/>
                    <a:pt x="224" y="3327"/>
                    <a:pt x="634" y="3737"/>
                  </a:cubicBezTo>
                  <a:lnTo>
                    <a:pt x="4381" y="7199"/>
                  </a:lnTo>
                  <a:cubicBezTo>
                    <a:pt x="7387" y="4014"/>
                    <a:pt x="8556" y="3389"/>
                    <a:pt x="8556" y="2194"/>
                  </a:cubicBezTo>
                  <a:cubicBezTo>
                    <a:pt x="8556" y="1605"/>
                    <a:pt x="8422" y="945"/>
                    <a:pt x="7914" y="642"/>
                  </a:cubicBezTo>
                  <a:cubicBezTo>
                    <a:pt x="7380" y="319"/>
                    <a:pt x="6898" y="129"/>
                    <a:pt x="6441" y="129"/>
                  </a:cubicBezTo>
                  <a:cubicBezTo>
                    <a:pt x="5990" y="129"/>
                    <a:pt x="5565" y="314"/>
                    <a:pt x="5139" y="740"/>
                  </a:cubicBezTo>
                  <a:lnTo>
                    <a:pt x="4381" y="1284"/>
                  </a:lnTo>
                  <a:lnTo>
                    <a:pt x="3739" y="642"/>
                  </a:lnTo>
                  <a:cubicBezTo>
                    <a:pt x="3296" y="199"/>
                    <a:pt x="2750" y="1"/>
                    <a:pt x="22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57" name="Google Shape;357;p24">
            <a:hlinkClick action="ppaction://hlinksldjump" r:id="rId5"/>
          </p:cNvPr>
          <p:cNvPicPr preferRelativeResize="0"/>
          <p:nvPr/>
        </p:nvPicPr>
        <p:blipFill rotWithShape="1">
          <a:blip r:embed="rId6">
            <a:alphaModFix/>
          </a:blip>
          <a:srcRect b="941" l="0" r="0" t="940"/>
          <a:stretch/>
        </p:blipFill>
        <p:spPr>
          <a:xfrm>
            <a:off x="237300" y="550513"/>
            <a:ext cx="294878" cy="230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" name="Google Shape;358;p24">
            <a:hlinkClick action="ppaction://hlinkshowjump?jump=previousslide"/>
          </p:cNvPr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37301" y="1181549"/>
            <a:ext cx="294875" cy="307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" name="Google Shape;359;p24">
            <a:hlinkClick action="ppaction://hlinkshowjump?jump=nextslide"/>
          </p:cNvPr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 flipH="1">
            <a:off x="237301" y="3724924"/>
            <a:ext cx="294875" cy="307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360" name="Google Shape;360;p24">
            <a:hlinkClick/>
          </p:cNvPr>
          <p:cNvPicPr preferRelativeResize="0"/>
          <p:nvPr/>
        </p:nvPicPr>
        <p:blipFill rotWithShape="1">
          <a:blip r:embed="rId8">
            <a:alphaModFix/>
          </a:blip>
          <a:srcRect b="0" l="396" r="395" t="0"/>
          <a:stretch/>
        </p:blipFill>
        <p:spPr>
          <a:xfrm>
            <a:off x="228050" y="4350525"/>
            <a:ext cx="302603" cy="307950"/>
          </a:xfrm>
          <a:prstGeom prst="rect">
            <a:avLst/>
          </a:prstGeom>
          <a:noFill/>
          <a:ln>
            <a:noFill/>
          </a:ln>
        </p:spPr>
      </p:pic>
      <p:sp>
        <p:nvSpPr>
          <p:cNvPr id="361" name="Google Shape;361;p24">
            <a:hlinkClick action="ppaction://hlinksldjump" r:id="rId9"/>
          </p:cNvPr>
          <p:cNvSpPr/>
          <p:nvPr/>
        </p:nvSpPr>
        <p:spPr>
          <a:xfrm>
            <a:off x="125400" y="1714388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01</a:t>
            </a:r>
            <a:endParaRPr b="1" i="0" sz="1800" u="none" cap="none" strike="noStrik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62" name="Google Shape;362;p24">
            <a:hlinkClick action="ppaction://hlinksldjump" r:id="rId10"/>
          </p:cNvPr>
          <p:cNvSpPr/>
          <p:nvPr/>
        </p:nvSpPr>
        <p:spPr>
          <a:xfrm>
            <a:off x="125400" y="2226163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02</a:t>
            </a:r>
            <a:endParaRPr b="1" i="0" sz="1800" u="none" cap="none" strike="noStrik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63" name="Google Shape;363;p24">
            <a:hlinkClick action="ppaction://hlinksldjump" r:id="rId11"/>
          </p:cNvPr>
          <p:cNvSpPr/>
          <p:nvPr/>
        </p:nvSpPr>
        <p:spPr>
          <a:xfrm>
            <a:off x="125400" y="2738713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03</a:t>
            </a:r>
            <a:endParaRPr b="1" i="0" sz="1800" u="none" cap="none" strike="noStrik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64" name="Google Shape;364;p24">
            <a:hlinkClick action="ppaction://hlinksldjump" r:id="rId12"/>
          </p:cNvPr>
          <p:cNvSpPr/>
          <p:nvPr/>
        </p:nvSpPr>
        <p:spPr>
          <a:xfrm>
            <a:off x="125400" y="3251288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04</a:t>
            </a:r>
            <a:endParaRPr b="1" i="0" sz="1800" u="none" cap="none" strike="noStrik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grpSp>
        <p:nvGrpSpPr>
          <p:cNvPr id="365" name="Google Shape;365;p24"/>
          <p:cNvGrpSpPr/>
          <p:nvPr/>
        </p:nvGrpSpPr>
        <p:grpSpPr>
          <a:xfrm>
            <a:off x="2183574" y="1657500"/>
            <a:ext cx="5445021" cy="3056400"/>
            <a:chOff x="6301945" y="1339950"/>
            <a:chExt cx="2370905" cy="3056400"/>
          </a:xfrm>
        </p:grpSpPr>
        <p:sp>
          <p:nvSpPr>
            <p:cNvPr id="366" name="Google Shape;366;p24"/>
            <p:cNvSpPr/>
            <p:nvPr/>
          </p:nvSpPr>
          <p:spPr>
            <a:xfrm>
              <a:off x="6301950" y="1796850"/>
              <a:ext cx="2370900" cy="2599500"/>
            </a:xfrm>
            <a:prstGeom prst="rect">
              <a:avLst/>
            </a:prstGeom>
            <a:solidFill>
              <a:schemeClr val="lt2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67;p24"/>
            <p:cNvSpPr/>
            <p:nvPr/>
          </p:nvSpPr>
          <p:spPr>
            <a:xfrm>
              <a:off x="6301945" y="1339950"/>
              <a:ext cx="2149800" cy="456900"/>
            </a:xfrm>
            <a:prstGeom prst="rect">
              <a:avLst/>
            </a:prstGeom>
            <a:solidFill>
              <a:schemeClr val="accent1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Google Shape;368;p24"/>
            <p:cNvSpPr/>
            <p:nvPr/>
          </p:nvSpPr>
          <p:spPr>
            <a:xfrm>
              <a:off x="8451709" y="1339950"/>
              <a:ext cx="221100" cy="456900"/>
            </a:xfrm>
            <a:prstGeom prst="rect">
              <a:avLst/>
            </a:prstGeom>
            <a:solidFill>
              <a:schemeClr val="accent1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9" name="Google Shape;369;p24"/>
          <p:cNvSpPr txBox="1"/>
          <p:nvPr/>
        </p:nvSpPr>
        <p:spPr>
          <a:xfrm>
            <a:off x="2270275" y="2254425"/>
            <a:ext cx="5249100" cy="209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23775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i="0" sz="1000" u="none" cap="none" strike="noStrike">
              <a:solidFill>
                <a:schemeClr val="dk2"/>
              </a:solidFill>
              <a:latin typeface="Lora"/>
              <a:ea typeface="Lora"/>
              <a:cs typeface="Lora"/>
              <a:sym typeface="Lora"/>
            </a:endParaRPr>
          </a:p>
          <a:p>
            <a:pPr indent="127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ora"/>
              <a:buChar char="●"/>
            </a:pPr>
            <a:r>
              <a:rPr lang="en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rPr>
              <a:t>Consulting and Technical Project Management</a:t>
            </a:r>
            <a:endParaRPr>
              <a:solidFill>
                <a:schemeClr val="dk2"/>
              </a:solidFill>
              <a:latin typeface="Lora"/>
              <a:ea typeface="Lora"/>
              <a:cs typeface="Lora"/>
              <a:sym typeface="Lora"/>
            </a:endParaRPr>
          </a:p>
          <a:p>
            <a:pPr indent="1270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ora"/>
              <a:buChar char="●"/>
            </a:pPr>
            <a:r>
              <a:rPr lang="en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rPr>
              <a:t>In my free time</a:t>
            </a:r>
            <a:endParaRPr>
              <a:solidFill>
                <a:schemeClr val="dk2"/>
              </a:solidFill>
              <a:latin typeface="Lora"/>
              <a:ea typeface="Lora"/>
              <a:cs typeface="Lora"/>
              <a:sym typeface="Lora"/>
            </a:endParaRPr>
          </a:p>
          <a:p>
            <a:pPr indent="-317500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ora"/>
              <a:buChar char="○"/>
            </a:pPr>
            <a:r>
              <a:rPr lang="en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rPr>
              <a:t>Open source projects for PlayStation devices</a:t>
            </a:r>
            <a:endParaRPr>
              <a:solidFill>
                <a:schemeClr val="dk2"/>
              </a:solidFill>
              <a:latin typeface="Lora"/>
              <a:ea typeface="Lora"/>
              <a:cs typeface="Lora"/>
              <a:sym typeface="Lora"/>
            </a:endParaRPr>
          </a:p>
          <a:p>
            <a:pPr indent="-317500" lvl="2" marL="13716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ora"/>
              <a:buChar char="■"/>
            </a:pPr>
            <a:r>
              <a:rPr lang="en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rPr>
              <a:t>Homebrew toolchains</a:t>
            </a:r>
            <a:endParaRPr>
              <a:solidFill>
                <a:schemeClr val="dk2"/>
              </a:solidFill>
              <a:latin typeface="Lora"/>
              <a:ea typeface="Lora"/>
              <a:cs typeface="Lora"/>
              <a:sym typeface="Lora"/>
            </a:endParaRPr>
          </a:p>
          <a:p>
            <a:pPr indent="-317500" lvl="2" marL="13716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ora"/>
              <a:buChar char="■"/>
            </a:pPr>
            <a:r>
              <a:rPr lang="en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rPr>
              <a:t>Libraries</a:t>
            </a:r>
            <a:endParaRPr>
              <a:solidFill>
                <a:schemeClr val="dk2"/>
              </a:solidFill>
              <a:latin typeface="Lora"/>
              <a:ea typeface="Lora"/>
              <a:cs typeface="Lora"/>
              <a:sym typeface="Lora"/>
            </a:endParaRPr>
          </a:p>
          <a:p>
            <a:pPr indent="-317500" lvl="2" marL="13716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ora"/>
              <a:buChar char="■"/>
            </a:pPr>
            <a:r>
              <a:rPr lang="en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rPr>
              <a:t>Emulators (Msx, Retroarch/libretro)</a:t>
            </a:r>
            <a:endParaRPr>
              <a:solidFill>
                <a:schemeClr val="dk2"/>
              </a:solidFill>
              <a:latin typeface="Lora"/>
              <a:ea typeface="Lora"/>
              <a:cs typeface="Lora"/>
              <a:sym typeface="Lora"/>
            </a:endParaRPr>
          </a:p>
          <a:p>
            <a:pPr indent="-317500" lvl="2" marL="13716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ora"/>
              <a:buChar char="■"/>
            </a:pPr>
            <a:r>
              <a:rPr lang="en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rPr>
              <a:t>Drivers: EyeToy, ps4eye,PlayStation Camera…</a:t>
            </a:r>
            <a:endParaRPr>
              <a:solidFill>
                <a:schemeClr val="dk2"/>
              </a:solidFill>
              <a:latin typeface="Lora"/>
              <a:ea typeface="Lora"/>
              <a:cs typeface="Lora"/>
              <a:sym typeface="Lora"/>
            </a:endParaRPr>
          </a:p>
          <a:p>
            <a:pPr indent="-317500" lvl="2" marL="13716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ora"/>
              <a:buChar char="■"/>
            </a:pPr>
            <a:r>
              <a:rPr lang="en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rPr>
              <a:t>Tools</a:t>
            </a:r>
            <a:endParaRPr>
              <a:solidFill>
                <a:schemeClr val="dk2"/>
              </a:solidFill>
              <a:latin typeface="Lora"/>
              <a:ea typeface="Lora"/>
              <a:cs typeface="Lora"/>
              <a:sym typeface="Lora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ora"/>
              <a:buChar char="○"/>
            </a:pPr>
            <a:r>
              <a:rPr lang="en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rPr>
              <a:t>Security Research and Reverse Engineering</a:t>
            </a:r>
            <a:endParaRPr>
              <a:solidFill>
                <a:schemeClr val="dk2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370" name="Google Shape;370;p24"/>
          <p:cNvSpPr txBox="1"/>
          <p:nvPr/>
        </p:nvSpPr>
        <p:spPr>
          <a:xfrm>
            <a:off x="2341125" y="1657500"/>
            <a:ext cx="4697700" cy="46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" sz="20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Before October 3th, 2022</a:t>
            </a:r>
            <a:endParaRPr b="1" i="0" sz="2000" u="none" cap="none" strike="noStrike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371" name="Google Shape;371;p24">
            <a:hlinkClick action="ppaction://hlinksldjump" r:id="rId13"/>
          </p:cNvPr>
          <p:cNvPicPr preferRelativeResize="0"/>
          <p:nvPr/>
        </p:nvPicPr>
        <p:blipFill rotWithShape="1">
          <a:blip r:embed="rId4">
            <a:alphaModFix/>
          </a:blip>
          <a:srcRect b="475" l="0" r="0" t="465"/>
          <a:stretch/>
        </p:blipFill>
        <p:spPr>
          <a:xfrm>
            <a:off x="7253737" y="1762975"/>
            <a:ext cx="265550" cy="25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0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p42"/>
          <p:cNvSpPr txBox="1"/>
          <p:nvPr>
            <p:ph type="title"/>
          </p:nvPr>
        </p:nvSpPr>
        <p:spPr>
          <a:xfrm>
            <a:off x="2570850" y="2366563"/>
            <a:ext cx="4661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b="1" lang="en" sz="4000">
                <a:latin typeface="Lora"/>
                <a:ea typeface="Lora"/>
                <a:cs typeface="Lora"/>
                <a:sym typeface="Lora"/>
              </a:rPr>
              <a:t>Raylib4PlayStation</a:t>
            </a:r>
            <a:endParaRPr b="1" sz="40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832" name="Google Shape;832;p42"/>
          <p:cNvSpPr txBox="1"/>
          <p:nvPr>
            <p:ph idx="2" type="title"/>
          </p:nvPr>
        </p:nvSpPr>
        <p:spPr>
          <a:xfrm>
            <a:off x="4244000" y="1256362"/>
            <a:ext cx="1299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</a:pPr>
            <a:r>
              <a:rPr b="1" lang="en" sz="4000">
                <a:latin typeface="Lora"/>
                <a:ea typeface="Lora"/>
                <a:cs typeface="Lora"/>
                <a:sym typeface="Lora"/>
              </a:rPr>
              <a:t>04.</a:t>
            </a:r>
            <a:endParaRPr b="1" sz="4000"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833" name="Google Shape;833;p42">
            <a:hlinkClick action="ppaction://hlinksldjump" r:id="rId3"/>
          </p:cNvPr>
          <p:cNvPicPr preferRelativeResize="0"/>
          <p:nvPr/>
        </p:nvPicPr>
        <p:blipFill rotWithShape="1">
          <a:blip r:embed="rId4">
            <a:alphaModFix/>
          </a:blip>
          <a:srcRect b="475" l="0" r="0" t="465"/>
          <a:stretch/>
        </p:blipFill>
        <p:spPr>
          <a:xfrm>
            <a:off x="7533725" y="496125"/>
            <a:ext cx="265550" cy="25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4" name="Google Shape;834;p42">
            <a:hlinkClick action="ppaction://hlinksldjump" r:id="rId5"/>
          </p:cNvPr>
          <p:cNvPicPr preferRelativeResize="0"/>
          <p:nvPr/>
        </p:nvPicPr>
        <p:blipFill rotWithShape="1">
          <a:blip r:embed="rId6">
            <a:alphaModFix/>
          </a:blip>
          <a:srcRect b="941" l="0" r="0" t="940"/>
          <a:stretch/>
        </p:blipFill>
        <p:spPr>
          <a:xfrm>
            <a:off x="237300" y="550513"/>
            <a:ext cx="294878" cy="230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35" name="Google Shape;835;p42">
            <a:hlinkClick action="ppaction://hlinkshowjump?jump=previousslide"/>
          </p:cNvPr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37301" y="1181549"/>
            <a:ext cx="294875" cy="307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836" name="Google Shape;836;p42">
            <a:hlinkClick action="ppaction://hlinkshowjump?jump=nextslide"/>
          </p:cNvPr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 flipH="1">
            <a:off x="237301" y="3724924"/>
            <a:ext cx="294875" cy="307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837" name="Google Shape;837;p42">
            <a:hlinkClick/>
          </p:cNvPr>
          <p:cNvPicPr preferRelativeResize="0"/>
          <p:nvPr/>
        </p:nvPicPr>
        <p:blipFill rotWithShape="1">
          <a:blip r:embed="rId8">
            <a:alphaModFix/>
          </a:blip>
          <a:srcRect b="0" l="396" r="395" t="0"/>
          <a:stretch/>
        </p:blipFill>
        <p:spPr>
          <a:xfrm>
            <a:off x="228050" y="4350525"/>
            <a:ext cx="302603" cy="307950"/>
          </a:xfrm>
          <a:prstGeom prst="rect">
            <a:avLst/>
          </a:prstGeom>
          <a:noFill/>
          <a:ln>
            <a:noFill/>
          </a:ln>
        </p:spPr>
      </p:pic>
      <p:sp>
        <p:nvSpPr>
          <p:cNvPr id="838" name="Google Shape;838;p42">
            <a:hlinkClick action="ppaction://hlinksldjump" r:id="rId9"/>
          </p:cNvPr>
          <p:cNvSpPr/>
          <p:nvPr/>
        </p:nvSpPr>
        <p:spPr>
          <a:xfrm>
            <a:off x="125400" y="1714388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01</a:t>
            </a:r>
            <a:endParaRPr b="1" i="0" sz="1800" u="none" cap="none" strike="noStrik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39" name="Google Shape;839;p42">
            <a:hlinkClick action="ppaction://hlinksldjump" r:id="rId10"/>
          </p:cNvPr>
          <p:cNvSpPr/>
          <p:nvPr/>
        </p:nvSpPr>
        <p:spPr>
          <a:xfrm>
            <a:off x="125400" y="2226163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02</a:t>
            </a:r>
            <a:endParaRPr b="1" i="0" sz="1800" u="none" cap="none" strike="noStrik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40" name="Google Shape;840;p42">
            <a:hlinkClick action="ppaction://hlinksldjump" r:id="rId11"/>
          </p:cNvPr>
          <p:cNvSpPr/>
          <p:nvPr/>
        </p:nvSpPr>
        <p:spPr>
          <a:xfrm>
            <a:off x="125400" y="2738713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03</a:t>
            </a:r>
            <a:endParaRPr b="1" i="0" sz="1800" u="none" cap="none" strike="noStrik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41" name="Google Shape;841;p42">
            <a:hlinkClick action="ppaction://hlinksldjump" r:id="rId12"/>
          </p:cNvPr>
          <p:cNvSpPr/>
          <p:nvPr/>
        </p:nvSpPr>
        <p:spPr>
          <a:xfrm>
            <a:off x="125400" y="3251288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04</a:t>
            </a:r>
            <a:endParaRPr b="1" i="0" sz="1800" u="none" cap="none" strike="noStrik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5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p43"/>
          <p:cNvSpPr txBox="1"/>
          <p:nvPr>
            <p:ph type="title"/>
          </p:nvPr>
        </p:nvSpPr>
        <p:spPr>
          <a:xfrm>
            <a:off x="1114050" y="393425"/>
            <a:ext cx="6915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en">
                <a:latin typeface="Lora"/>
                <a:ea typeface="Lora"/>
                <a:cs typeface="Lora"/>
                <a:sym typeface="Lora"/>
              </a:rPr>
              <a:t>Raylib4Nintendo64</a:t>
            </a:r>
            <a:endParaRPr b="1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847" name="Google Shape;847;p43"/>
          <p:cNvSpPr txBox="1"/>
          <p:nvPr>
            <p:ph idx="1" type="subTitle"/>
          </p:nvPr>
        </p:nvSpPr>
        <p:spPr>
          <a:xfrm>
            <a:off x="1148250" y="1602325"/>
            <a:ext cx="34842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-285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900" u="sng">
                <a:solidFill>
                  <a:schemeClr val="hlink"/>
                </a:solidFill>
                <a:hlinkClick r:id="rId3"/>
              </a:rPr>
              <a:t>https://github.com/raylib4PlayStation</a:t>
            </a:r>
            <a:endParaRPr sz="9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  <p:pic>
        <p:nvPicPr>
          <p:cNvPr id="848" name="Google Shape;848;p43">
            <a:hlinkClick action="ppaction://hlinksldjump" r:id="rId4"/>
          </p:cNvPr>
          <p:cNvPicPr preferRelativeResize="0"/>
          <p:nvPr/>
        </p:nvPicPr>
        <p:blipFill rotWithShape="1">
          <a:blip r:embed="rId5">
            <a:alphaModFix/>
          </a:blip>
          <a:srcRect b="475" l="0" r="0" t="465"/>
          <a:stretch/>
        </p:blipFill>
        <p:spPr>
          <a:xfrm>
            <a:off x="8446575" y="550350"/>
            <a:ext cx="265550" cy="25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9" name="Google Shape;849;p43">
            <a:hlinkClick action="ppaction://hlinksldjump" r:id="rId6"/>
          </p:cNvPr>
          <p:cNvPicPr preferRelativeResize="0"/>
          <p:nvPr/>
        </p:nvPicPr>
        <p:blipFill rotWithShape="1">
          <a:blip r:embed="rId7">
            <a:alphaModFix/>
          </a:blip>
          <a:srcRect b="941" l="0" r="0" t="941"/>
          <a:stretch/>
        </p:blipFill>
        <p:spPr>
          <a:xfrm>
            <a:off x="237300" y="550513"/>
            <a:ext cx="294878" cy="230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50" name="Google Shape;850;p43">
            <a:hlinkClick action="ppaction://hlinkshowjump?jump=previousslide"/>
          </p:cNvPr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37301" y="1181549"/>
            <a:ext cx="294875" cy="307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851" name="Google Shape;851;p43">
            <a:hlinkClick action="ppaction://hlinkshowjump?jump=nextslide"/>
          </p:cNvPr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 flipH="1">
            <a:off x="237301" y="3724924"/>
            <a:ext cx="294875" cy="307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852" name="Google Shape;852;p43">
            <a:hlinkClick/>
          </p:cNvPr>
          <p:cNvPicPr preferRelativeResize="0"/>
          <p:nvPr/>
        </p:nvPicPr>
        <p:blipFill rotWithShape="1">
          <a:blip r:embed="rId9">
            <a:alphaModFix/>
          </a:blip>
          <a:srcRect b="0" l="396" r="396" t="0"/>
          <a:stretch/>
        </p:blipFill>
        <p:spPr>
          <a:xfrm>
            <a:off x="228050" y="4350525"/>
            <a:ext cx="302603" cy="307950"/>
          </a:xfrm>
          <a:prstGeom prst="rect">
            <a:avLst/>
          </a:prstGeom>
          <a:noFill/>
          <a:ln>
            <a:noFill/>
          </a:ln>
        </p:spPr>
      </p:pic>
      <p:sp>
        <p:nvSpPr>
          <p:cNvPr id="853" name="Google Shape;853;p43">
            <a:hlinkClick action="ppaction://hlinksldjump" r:id="rId10"/>
          </p:cNvPr>
          <p:cNvSpPr/>
          <p:nvPr/>
        </p:nvSpPr>
        <p:spPr>
          <a:xfrm>
            <a:off x="125400" y="1714388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01</a:t>
            </a:r>
            <a:endParaRPr b="1" i="0" sz="1800" u="none" cap="none" strike="noStrik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54" name="Google Shape;854;p43">
            <a:hlinkClick action="ppaction://hlinksldjump" r:id="rId11"/>
          </p:cNvPr>
          <p:cNvSpPr/>
          <p:nvPr/>
        </p:nvSpPr>
        <p:spPr>
          <a:xfrm>
            <a:off x="125400" y="2226163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02</a:t>
            </a:r>
            <a:endParaRPr b="1" i="0" sz="1800" u="none" cap="none" strike="noStrik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55" name="Google Shape;855;p43">
            <a:hlinkClick action="ppaction://hlinksldjump" r:id="rId12"/>
          </p:cNvPr>
          <p:cNvSpPr/>
          <p:nvPr/>
        </p:nvSpPr>
        <p:spPr>
          <a:xfrm>
            <a:off x="125400" y="2738713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03</a:t>
            </a:r>
            <a:endParaRPr b="1" i="0" sz="1800" u="none" cap="none" strike="noStrik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56" name="Google Shape;856;p43">
            <a:hlinkClick action="ppaction://hlinksldjump" r:id="rId13"/>
          </p:cNvPr>
          <p:cNvSpPr/>
          <p:nvPr/>
        </p:nvSpPr>
        <p:spPr>
          <a:xfrm>
            <a:off x="125400" y="3251288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04</a:t>
            </a:r>
            <a:endParaRPr b="1" i="0" sz="1800" u="none" cap="none" strike="noStrik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857" name="Google Shape;857;p43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4755900" y="1145575"/>
            <a:ext cx="4033250" cy="3416400"/>
          </a:xfrm>
          <a:prstGeom prst="rect">
            <a:avLst/>
          </a:prstGeom>
          <a:noFill/>
          <a:ln>
            <a:noFill/>
          </a:ln>
        </p:spPr>
      </p:pic>
      <p:sp>
        <p:nvSpPr>
          <p:cNvPr id="858" name="Google Shape;858;p43"/>
          <p:cNvSpPr txBox="1"/>
          <p:nvPr>
            <p:ph idx="1" type="subTitle"/>
          </p:nvPr>
        </p:nvSpPr>
        <p:spPr>
          <a:xfrm>
            <a:off x="1148250" y="3209675"/>
            <a:ext cx="3484200" cy="90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-285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900" u="sng">
                <a:solidFill>
                  <a:schemeClr val="hlink"/>
                </a:solidFill>
                <a:hlinkClick r:id="rId15"/>
              </a:rPr>
              <a:t>rcore_vita rcore_orbis</a:t>
            </a:r>
            <a:endParaRPr sz="900"/>
          </a:p>
          <a:p>
            <a:pPr indent="-285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900" u="sng">
                <a:solidFill>
                  <a:schemeClr val="hlink"/>
                </a:solidFill>
                <a:hlinkClick r:id="rId16"/>
              </a:rPr>
              <a:t>orbisdev</a:t>
            </a:r>
            <a:endParaRPr sz="900"/>
          </a:p>
          <a:p>
            <a:pPr indent="-285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900" u="sng">
                <a:solidFill>
                  <a:schemeClr val="hlink"/>
                </a:solidFill>
                <a:hlinkClick r:id="rId17"/>
              </a:rPr>
              <a:t>vitasdk</a:t>
            </a:r>
            <a:endParaRPr sz="9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  <p:cxnSp>
        <p:nvCxnSpPr>
          <p:cNvPr id="859" name="Google Shape;859;p43"/>
          <p:cNvCxnSpPr/>
          <p:nvPr/>
        </p:nvCxnSpPr>
        <p:spPr>
          <a:xfrm flipH="1" rot="10800000">
            <a:off x="2689725" y="3145750"/>
            <a:ext cx="2327700" cy="385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60" name="Google Shape;860;p43"/>
          <p:cNvCxnSpPr/>
          <p:nvPr/>
        </p:nvCxnSpPr>
        <p:spPr>
          <a:xfrm>
            <a:off x="2084150" y="3712125"/>
            <a:ext cx="3059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61" name="Google Shape;861;p43"/>
          <p:cNvCxnSpPr/>
          <p:nvPr/>
        </p:nvCxnSpPr>
        <p:spPr>
          <a:xfrm>
            <a:off x="2092000" y="3696400"/>
            <a:ext cx="4199700" cy="204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62" name="Google Shape;862;p43"/>
          <p:cNvCxnSpPr/>
          <p:nvPr/>
        </p:nvCxnSpPr>
        <p:spPr>
          <a:xfrm>
            <a:off x="2021225" y="3861550"/>
            <a:ext cx="4262700" cy="78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63" name="Google Shape;863;p43"/>
          <p:cNvCxnSpPr/>
          <p:nvPr/>
        </p:nvCxnSpPr>
        <p:spPr>
          <a:xfrm>
            <a:off x="2036950" y="3837975"/>
            <a:ext cx="2957100" cy="39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7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Google Shape;868;p44"/>
          <p:cNvSpPr txBox="1"/>
          <p:nvPr>
            <p:ph type="ctrTitle"/>
          </p:nvPr>
        </p:nvSpPr>
        <p:spPr>
          <a:xfrm>
            <a:off x="1970600" y="1075100"/>
            <a:ext cx="5845800" cy="87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en">
                <a:latin typeface="Lora"/>
                <a:ea typeface="Lora"/>
                <a:cs typeface="Lora"/>
                <a:sym typeface="Lora"/>
              </a:rPr>
              <a:t>THANKS!</a:t>
            </a:r>
            <a:endParaRPr b="1"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869" name="Google Shape;869;p44">
            <a:hlinkClick action="ppaction://hlinksldjump" r:id="rId3"/>
          </p:cNvPr>
          <p:cNvPicPr preferRelativeResize="0"/>
          <p:nvPr/>
        </p:nvPicPr>
        <p:blipFill rotWithShape="1">
          <a:blip r:embed="rId4">
            <a:alphaModFix/>
          </a:blip>
          <a:srcRect b="941" l="0" r="0" t="940"/>
          <a:stretch/>
        </p:blipFill>
        <p:spPr>
          <a:xfrm>
            <a:off x="237300" y="550513"/>
            <a:ext cx="294878" cy="230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70" name="Google Shape;870;p44">
            <a:hlinkClick action="ppaction://hlinkshowjump?jump=previousslide"/>
          </p:cNvPr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37301" y="1181549"/>
            <a:ext cx="294875" cy="307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871" name="Google Shape;871;p44">
            <a:hlinkClick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flipH="1">
            <a:off x="237301" y="3724924"/>
            <a:ext cx="294875" cy="307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872" name="Google Shape;872;p44">
            <a:hlinkClick/>
          </p:cNvPr>
          <p:cNvPicPr preferRelativeResize="0"/>
          <p:nvPr/>
        </p:nvPicPr>
        <p:blipFill rotWithShape="1">
          <a:blip r:embed="rId6">
            <a:alphaModFix/>
          </a:blip>
          <a:srcRect b="0" l="396" r="395" t="0"/>
          <a:stretch/>
        </p:blipFill>
        <p:spPr>
          <a:xfrm>
            <a:off x="228050" y="4350525"/>
            <a:ext cx="302603" cy="30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3" name="Google Shape;873;p44">
            <a:hlinkClick action="ppaction://hlinksldjump" r:id="rId7"/>
          </p:cNvPr>
          <p:cNvPicPr preferRelativeResize="0"/>
          <p:nvPr/>
        </p:nvPicPr>
        <p:blipFill rotWithShape="1">
          <a:blip r:embed="rId8">
            <a:alphaModFix/>
          </a:blip>
          <a:srcRect b="475" l="0" r="0" t="465"/>
          <a:stretch/>
        </p:blipFill>
        <p:spPr>
          <a:xfrm>
            <a:off x="7903525" y="639025"/>
            <a:ext cx="265550" cy="258850"/>
          </a:xfrm>
          <a:prstGeom prst="rect">
            <a:avLst/>
          </a:prstGeom>
          <a:noFill/>
          <a:ln>
            <a:noFill/>
          </a:ln>
        </p:spPr>
      </p:pic>
      <p:sp>
        <p:nvSpPr>
          <p:cNvPr id="874" name="Google Shape;874;p44"/>
          <p:cNvSpPr txBox="1"/>
          <p:nvPr/>
        </p:nvSpPr>
        <p:spPr>
          <a:xfrm>
            <a:off x="3317600" y="4239925"/>
            <a:ext cx="3151800" cy="18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chemeClr val="dk1"/>
                </a:solidFill>
                <a:latin typeface="Tajawal"/>
                <a:ea typeface="Tajawal"/>
                <a:cs typeface="Tajawal"/>
                <a:sym typeface="Tajawal"/>
              </a:rPr>
              <a:t>Please keep this slide for attribution</a:t>
            </a:r>
            <a:endParaRPr b="1" i="0" sz="1200" u="none" cap="none" strike="noStrike">
              <a:solidFill>
                <a:schemeClr val="dk1"/>
              </a:solidFill>
              <a:latin typeface="Tajawal"/>
              <a:ea typeface="Tajawal"/>
              <a:cs typeface="Tajawal"/>
              <a:sym typeface="Tajawal"/>
            </a:endParaRPr>
          </a:p>
        </p:txBody>
      </p:sp>
      <p:sp>
        <p:nvSpPr>
          <p:cNvPr id="875" name="Google Shape;875;p44">
            <a:hlinkClick action="ppaction://hlinksldjump" r:id="rId9"/>
          </p:cNvPr>
          <p:cNvSpPr/>
          <p:nvPr/>
        </p:nvSpPr>
        <p:spPr>
          <a:xfrm>
            <a:off x="125400" y="1714388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01</a:t>
            </a:r>
            <a:endParaRPr b="1" i="0" sz="1800" u="none" cap="none" strike="noStrik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76" name="Google Shape;876;p44">
            <a:hlinkClick action="ppaction://hlinksldjump" r:id="rId10"/>
          </p:cNvPr>
          <p:cNvSpPr/>
          <p:nvPr/>
        </p:nvSpPr>
        <p:spPr>
          <a:xfrm>
            <a:off x="125400" y="2226163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02</a:t>
            </a:r>
            <a:endParaRPr b="1" i="0" sz="1800" u="none" cap="none" strike="noStrik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77" name="Google Shape;877;p44">
            <a:hlinkClick action="ppaction://hlinksldjump" r:id="rId11"/>
          </p:cNvPr>
          <p:cNvSpPr/>
          <p:nvPr/>
        </p:nvSpPr>
        <p:spPr>
          <a:xfrm>
            <a:off x="125400" y="2738713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03</a:t>
            </a:r>
            <a:endParaRPr b="1" i="0" sz="1800" u="none" cap="none" strike="noStrik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78" name="Google Shape;878;p44">
            <a:hlinkClick action="ppaction://hlinksldjump" r:id="rId12"/>
          </p:cNvPr>
          <p:cNvSpPr/>
          <p:nvPr/>
        </p:nvSpPr>
        <p:spPr>
          <a:xfrm>
            <a:off x="125400" y="3251288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04</a:t>
            </a:r>
            <a:endParaRPr b="1" i="0" sz="1800" u="none" cap="none" strike="noStrik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79" name="Google Shape;879;p44"/>
          <p:cNvSpPr txBox="1"/>
          <p:nvPr/>
        </p:nvSpPr>
        <p:spPr>
          <a:xfrm>
            <a:off x="2628500" y="2302350"/>
            <a:ext cx="4530000" cy="12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Antonio José Ramos Márquez aka bigboss</a:t>
            </a:r>
            <a:endParaRPr b="1" sz="23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@psxdev</a:t>
            </a:r>
            <a:endParaRPr b="1" sz="23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6" name="Google Shape;376;p25">
            <a:hlinkClick action="ppaction://hlinksldjump" r:id="rId3"/>
          </p:cNvPr>
          <p:cNvPicPr preferRelativeResize="0"/>
          <p:nvPr/>
        </p:nvPicPr>
        <p:blipFill rotWithShape="1">
          <a:blip r:embed="rId4">
            <a:alphaModFix/>
          </a:blip>
          <a:srcRect b="475" l="0" r="0" t="465"/>
          <a:stretch/>
        </p:blipFill>
        <p:spPr>
          <a:xfrm>
            <a:off x="7472087" y="478225"/>
            <a:ext cx="265550" cy="258850"/>
          </a:xfrm>
          <a:prstGeom prst="rect">
            <a:avLst/>
          </a:prstGeom>
          <a:noFill/>
          <a:ln>
            <a:noFill/>
          </a:ln>
        </p:spPr>
      </p:pic>
      <p:sp>
        <p:nvSpPr>
          <p:cNvPr id="377" name="Google Shape;377;p25"/>
          <p:cNvSpPr txBox="1"/>
          <p:nvPr>
            <p:ph type="title"/>
          </p:nvPr>
        </p:nvSpPr>
        <p:spPr>
          <a:xfrm>
            <a:off x="3292013" y="1188675"/>
            <a:ext cx="3219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</a:pPr>
            <a:r>
              <a:rPr b="1" lang="en" sz="3000">
                <a:latin typeface="Lora"/>
                <a:ea typeface="Lora"/>
                <a:cs typeface="Lora"/>
                <a:sym typeface="Lora"/>
              </a:rPr>
              <a:t>About me!</a:t>
            </a:r>
            <a:endParaRPr b="1" sz="3000">
              <a:latin typeface="Lora"/>
              <a:ea typeface="Lora"/>
              <a:cs typeface="Lora"/>
              <a:sym typeface="Lora"/>
            </a:endParaRPr>
          </a:p>
        </p:txBody>
      </p:sp>
      <p:grpSp>
        <p:nvGrpSpPr>
          <p:cNvPr id="378" name="Google Shape;378;p25"/>
          <p:cNvGrpSpPr/>
          <p:nvPr/>
        </p:nvGrpSpPr>
        <p:grpSpPr>
          <a:xfrm>
            <a:off x="4174921" y="898753"/>
            <a:ext cx="1453198" cy="282795"/>
            <a:chOff x="4175058" y="1480503"/>
            <a:chExt cx="1453198" cy="282795"/>
          </a:xfrm>
        </p:grpSpPr>
        <p:sp>
          <p:nvSpPr>
            <p:cNvPr id="379" name="Google Shape;379;p25"/>
            <p:cNvSpPr/>
            <p:nvPr/>
          </p:nvSpPr>
          <p:spPr>
            <a:xfrm>
              <a:off x="4175058" y="1480503"/>
              <a:ext cx="336122" cy="282795"/>
            </a:xfrm>
            <a:custGeom>
              <a:rect b="b" l="l" r="r" t="t"/>
              <a:pathLst>
                <a:path extrusionOk="0" h="7199" w="8556">
                  <a:moveTo>
                    <a:pt x="2214" y="1"/>
                  </a:moveTo>
                  <a:cubicBezTo>
                    <a:pt x="1086" y="1"/>
                    <a:pt x="1" y="876"/>
                    <a:pt x="1" y="2194"/>
                  </a:cubicBezTo>
                  <a:cubicBezTo>
                    <a:pt x="1" y="2774"/>
                    <a:pt x="224" y="3327"/>
                    <a:pt x="634" y="3737"/>
                  </a:cubicBezTo>
                  <a:lnTo>
                    <a:pt x="4381" y="7199"/>
                  </a:lnTo>
                  <a:cubicBezTo>
                    <a:pt x="7387" y="4014"/>
                    <a:pt x="8556" y="3389"/>
                    <a:pt x="8556" y="2194"/>
                  </a:cubicBezTo>
                  <a:cubicBezTo>
                    <a:pt x="8556" y="1605"/>
                    <a:pt x="8422" y="945"/>
                    <a:pt x="7914" y="642"/>
                  </a:cubicBezTo>
                  <a:cubicBezTo>
                    <a:pt x="7380" y="319"/>
                    <a:pt x="6898" y="129"/>
                    <a:pt x="6441" y="129"/>
                  </a:cubicBezTo>
                  <a:cubicBezTo>
                    <a:pt x="5990" y="129"/>
                    <a:pt x="5565" y="314"/>
                    <a:pt x="5139" y="740"/>
                  </a:cubicBezTo>
                  <a:lnTo>
                    <a:pt x="4381" y="1284"/>
                  </a:lnTo>
                  <a:lnTo>
                    <a:pt x="3739" y="642"/>
                  </a:lnTo>
                  <a:cubicBezTo>
                    <a:pt x="3296" y="199"/>
                    <a:pt x="2750" y="1"/>
                    <a:pt x="22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Google Shape;380;p25"/>
            <p:cNvSpPr/>
            <p:nvPr/>
          </p:nvSpPr>
          <p:spPr>
            <a:xfrm>
              <a:off x="4733596" y="1480503"/>
              <a:ext cx="336122" cy="282795"/>
            </a:xfrm>
            <a:custGeom>
              <a:rect b="b" l="l" r="r" t="t"/>
              <a:pathLst>
                <a:path extrusionOk="0" h="7199" w="8556">
                  <a:moveTo>
                    <a:pt x="2214" y="1"/>
                  </a:moveTo>
                  <a:cubicBezTo>
                    <a:pt x="1086" y="1"/>
                    <a:pt x="1" y="876"/>
                    <a:pt x="1" y="2194"/>
                  </a:cubicBezTo>
                  <a:cubicBezTo>
                    <a:pt x="1" y="2774"/>
                    <a:pt x="224" y="3327"/>
                    <a:pt x="634" y="3737"/>
                  </a:cubicBezTo>
                  <a:lnTo>
                    <a:pt x="4381" y="7199"/>
                  </a:lnTo>
                  <a:cubicBezTo>
                    <a:pt x="7387" y="4014"/>
                    <a:pt x="8556" y="3389"/>
                    <a:pt x="8556" y="2194"/>
                  </a:cubicBezTo>
                  <a:cubicBezTo>
                    <a:pt x="8556" y="1605"/>
                    <a:pt x="8422" y="945"/>
                    <a:pt x="7914" y="642"/>
                  </a:cubicBezTo>
                  <a:cubicBezTo>
                    <a:pt x="7380" y="319"/>
                    <a:pt x="6898" y="129"/>
                    <a:pt x="6441" y="129"/>
                  </a:cubicBezTo>
                  <a:cubicBezTo>
                    <a:pt x="5990" y="129"/>
                    <a:pt x="5565" y="314"/>
                    <a:pt x="5139" y="740"/>
                  </a:cubicBezTo>
                  <a:lnTo>
                    <a:pt x="4381" y="1284"/>
                  </a:lnTo>
                  <a:lnTo>
                    <a:pt x="3739" y="642"/>
                  </a:lnTo>
                  <a:cubicBezTo>
                    <a:pt x="3296" y="199"/>
                    <a:pt x="2750" y="1"/>
                    <a:pt x="22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1;p25"/>
            <p:cNvSpPr/>
            <p:nvPr/>
          </p:nvSpPr>
          <p:spPr>
            <a:xfrm>
              <a:off x="5292134" y="1480503"/>
              <a:ext cx="336122" cy="282795"/>
            </a:xfrm>
            <a:custGeom>
              <a:rect b="b" l="l" r="r" t="t"/>
              <a:pathLst>
                <a:path extrusionOk="0" h="7199" w="8556">
                  <a:moveTo>
                    <a:pt x="2214" y="1"/>
                  </a:moveTo>
                  <a:cubicBezTo>
                    <a:pt x="1086" y="1"/>
                    <a:pt x="1" y="876"/>
                    <a:pt x="1" y="2194"/>
                  </a:cubicBezTo>
                  <a:cubicBezTo>
                    <a:pt x="1" y="2774"/>
                    <a:pt x="224" y="3327"/>
                    <a:pt x="634" y="3737"/>
                  </a:cubicBezTo>
                  <a:lnTo>
                    <a:pt x="4381" y="7199"/>
                  </a:lnTo>
                  <a:cubicBezTo>
                    <a:pt x="7387" y="4014"/>
                    <a:pt x="8556" y="3389"/>
                    <a:pt x="8556" y="2194"/>
                  </a:cubicBezTo>
                  <a:cubicBezTo>
                    <a:pt x="8556" y="1605"/>
                    <a:pt x="8422" y="945"/>
                    <a:pt x="7914" y="642"/>
                  </a:cubicBezTo>
                  <a:cubicBezTo>
                    <a:pt x="7380" y="319"/>
                    <a:pt x="6898" y="129"/>
                    <a:pt x="6441" y="129"/>
                  </a:cubicBezTo>
                  <a:cubicBezTo>
                    <a:pt x="5990" y="129"/>
                    <a:pt x="5565" y="314"/>
                    <a:pt x="5139" y="740"/>
                  </a:cubicBezTo>
                  <a:lnTo>
                    <a:pt x="4381" y="1284"/>
                  </a:lnTo>
                  <a:lnTo>
                    <a:pt x="3739" y="642"/>
                  </a:lnTo>
                  <a:cubicBezTo>
                    <a:pt x="3296" y="199"/>
                    <a:pt x="2750" y="1"/>
                    <a:pt x="22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82" name="Google Shape;382;p25">
            <a:hlinkClick action="ppaction://hlinksldjump" r:id="rId5"/>
          </p:cNvPr>
          <p:cNvPicPr preferRelativeResize="0"/>
          <p:nvPr/>
        </p:nvPicPr>
        <p:blipFill rotWithShape="1">
          <a:blip r:embed="rId6">
            <a:alphaModFix/>
          </a:blip>
          <a:srcRect b="941" l="0" r="0" t="941"/>
          <a:stretch/>
        </p:blipFill>
        <p:spPr>
          <a:xfrm>
            <a:off x="237300" y="550513"/>
            <a:ext cx="294878" cy="230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83" name="Google Shape;383;p25">
            <a:hlinkClick action="ppaction://hlinkshowjump?jump=previousslide"/>
          </p:cNvPr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37301" y="1181549"/>
            <a:ext cx="294875" cy="307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384" name="Google Shape;384;p25">
            <a:hlinkClick action="ppaction://hlinkshowjump?jump=nextslide"/>
          </p:cNvPr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 flipH="1">
            <a:off x="237301" y="3724924"/>
            <a:ext cx="294875" cy="307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385" name="Google Shape;385;p25">
            <a:hlinkClick/>
          </p:cNvPr>
          <p:cNvPicPr preferRelativeResize="0"/>
          <p:nvPr/>
        </p:nvPicPr>
        <p:blipFill rotWithShape="1">
          <a:blip r:embed="rId8">
            <a:alphaModFix/>
          </a:blip>
          <a:srcRect b="0" l="396" r="396" t="0"/>
          <a:stretch/>
        </p:blipFill>
        <p:spPr>
          <a:xfrm>
            <a:off x="228050" y="4350525"/>
            <a:ext cx="302603" cy="307950"/>
          </a:xfrm>
          <a:prstGeom prst="rect">
            <a:avLst/>
          </a:prstGeom>
          <a:noFill/>
          <a:ln>
            <a:noFill/>
          </a:ln>
        </p:spPr>
      </p:pic>
      <p:sp>
        <p:nvSpPr>
          <p:cNvPr id="386" name="Google Shape;386;p25">
            <a:hlinkClick action="ppaction://hlinksldjump" r:id="rId9"/>
          </p:cNvPr>
          <p:cNvSpPr/>
          <p:nvPr/>
        </p:nvSpPr>
        <p:spPr>
          <a:xfrm>
            <a:off x="125400" y="1714388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01</a:t>
            </a:r>
            <a:endParaRPr b="1" i="0" sz="1800" u="none" cap="none" strike="noStrik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87" name="Google Shape;387;p25">
            <a:hlinkClick action="ppaction://hlinksldjump" r:id="rId10"/>
          </p:cNvPr>
          <p:cNvSpPr/>
          <p:nvPr/>
        </p:nvSpPr>
        <p:spPr>
          <a:xfrm>
            <a:off x="125400" y="2226163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02</a:t>
            </a:r>
            <a:endParaRPr b="1" i="0" sz="1800" u="none" cap="none" strike="noStrik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88" name="Google Shape;388;p25">
            <a:hlinkClick action="ppaction://hlinksldjump" r:id="rId11"/>
          </p:cNvPr>
          <p:cNvSpPr/>
          <p:nvPr/>
        </p:nvSpPr>
        <p:spPr>
          <a:xfrm>
            <a:off x="125400" y="2738713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03</a:t>
            </a:r>
            <a:endParaRPr b="1" i="0" sz="1800" u="none" cap="none" strike="noStrik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89" name="Google Shape;389;p25">
            <a:hlinkClick action="ppaction://hlinksldjump" r:id="rId12"/>
          </p:cNvPr>
          <p:cNvSpPr/>
          <p:nvPr/>
        </p:nvSpPr>
        <p:spPr>
          <a:xfrm>
            <a:off x="125400" y="3251288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04</a:t>
            </a:r>
            <a:endParaRPr b="1" i="0" sz="1800" u="none" cap="none" strike="noStrik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grpSp>
        <p:nvGrpSpPr>
          <p:cNvPr id="390" name="Google Shape;390;p25"/>
          <p:cNvGrpSpPr/>
          <p:nvPr/>
        </p:nvGrpSpPr>
        <p:grpSpPr>
          <a:xfrm>
            <a:off x="2183574" y="1657500"/>
            <a:ext cx="5445021" cy="3056400"/>
            <a:chOff x="6301945" y="1339950"/>
            <a:chExt cx="2370905" cy="3056400"/>
          </a:xfrm>
        </p:grpSpPr>
        <p:sp>
          <p:nvSpPr>
            <p:cNvPr id="391" name="Google Shape;391;p25"/>
            <p:cNvSpPr/>
            <p:nvPr/>
          </p:nvSpPr>
          <p:spPr>
            <a:xfrm>
              <a:off x="6301950" y="1796850"/>
              <a:ext cx="2370900" cy="2599500"/>
            </a:xfrm>
            <a:prstGeom prst="rect">
              <a:avLst/>
            </a:prstGeom>
            <a:solidFill>
              <a:schemeClr val="lt2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Google Shape;392;p25"/>
            <p:cNvSpPr/>
            <p:nvPr/>
          </p:nvSpPr>
          <p:spPr>
            <a:xfrm>
              <a:off x="6301945" y="1339950"/>
              <a:ext cx="2149800" cy="456900"/>
            </a:xfrm>
            <a:prstGeom prst="rect">
              <a:avLst/>
            </a:prstGeom>
            <a:solidFill>
              <a:schemeClr val="accent1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Google Shape;393;p25"/>
            <p:cNvSpPr/>
            <p:nvPr/>
          </p:nvSpPr>
          <p:spPr>
            <a:xfrm>
              <a:off x="8451709" y="1339950"/>
              <a:ext cx="221100" cy="456900"/>
            </a:xfrm>
            <a:prstGeom prst="rect">
              <a:avLst/>
            </a:prstGeom>
            <a:solidFill>
              <a:schemeClr val="accent1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94" name="Google Shape;394;p25"/>
          <p:cNvSpPr txBox="1"/>
          <p:nvPr/>
        </p:nvSpPr>
        <p:spPr>
          <a:xfrm>
            <a:off x="2270275" y="2254425"/>
            <a:ext cx="5249100" cy="163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23775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i="0" sz="1000" u="none" cap="none" strike="noStrike">
              <a:solidFill>
                <a:schemeClr val="dk2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ora"/>
              <a:buChar char="●"/>
            </a:pPr>
            <a:r>
              <a:rPr lang="en" sz="16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rPr>
              <a:t>The Game Kitchen</a:t>
            </a:r>
            <a:endParaRPr sz="1600">
              <a:solidFill>
                <a:schemeClr val="dk2"/>
              </a:solidFill>
              <a:latin typeface="Lora"/>
              <a:ea typeface="Lora"/>
              <a:cs typeface="Lora"/>
              <a:sym typeface="Lora"/>
            </a:endParaRPr>
          </a:p>
          <a:p>
            <a:pPr indent="-330200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ora"/>
              <a:buChar char="○"/>
            </a:pPr>
            <a:r>
              <a:rPr lang="en" sz="16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rPr>
              <a:t>Publishing/Porting</a:t>
            </a:r>
            <a:endParaRPr sz="1600">
              <a:solidFill>
                <a:schemeClr val="dk2"/>
              </a:solidFill>
              <a:latin typeface="Lora"/>
              <a:ea typeface="Lora"/>
              <a:cs typeface="Lora"/>
              <a:sym typeface="Lora"/>
            </a:endParaRPr>
          </a:p>
          <a:p>
            <a:pPr indent="-330200" lvl="2" marL="13716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ora"/>
              <a:buChar char="■"/>
            </a:pPr>
            <a:r>
              <a:rPr lang="en" sz="16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rPr>
              <a:t>Escape from Galaxen</a:t>
            </a:r>
            <a:endParaRPr sz="1600">
              <a:solidFill>
                <a:schemeClr val="dk2"/>
              </a:solidFill>
              <a:latin typeface="Lora"/>
              <a:ea typeface="Lora"/>
              <a:cs typeface="Lora"/>
              <a:sym typeface="Lora"/>
            </a:endParaRPr>
          </a:p>
          <a:p>
            <a:pPr indent="-330200" lvl="2" marL="13716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ora"/>
              <a:buChar char="■"/>
            </a:pPr>
            <a:r>
              <a:rPr lang="en" sz="16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rPr>
              <a:t>AOB</a:t>
            </a:r>
            <a:endParaRPr sz="1600">
              <a:solidFill>
                <a:schemeClr val="dk2"/>
              </a:solidFill>
              <a:latin typeface="Lora"/>
              <a:ea typeface="Lora"/>
              <a:cs typeface="Lora"/>
              <a:sym typeface="Lora"/>
            </a:endParaRPr>
          </a:p>
          <a:p>
            <a:pPr indent="-330200" lvl="2" marL="13716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ora"/>
              <a:buChar char="■"/>
            </a:pPr>
            <a:r>
              <a:rPr lang="en" sz="16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rPr>
              <a:t>Tormenture</a:t>
            </a:r>
            <a:endParaRPr sz="1600">
              <a:solidFill>
                <a:schemeClr val="dk2"/>
              </a:solidFill>
              <a:latin typeface="Lora"/>
              <a:ea typeface="Lora"/>
              <a:cs typeface="Lora"/>
              <a:sym typeface="Lora"/>
            </a:endParaRPr>
          </a:p>
          <a:p>
            <a:pPr indent="-330200" lvl="2" marL="13716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ora"/>
              <a:buChar char="■"/>
            </a:pPr>
            <a:r>
              <a:rPr lang="en" sz="16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rPr>
              <a:t>Others under NDA</a:t>
            </a:r>
            <a:endParaRPr sz="1600">
              <a:solidFill>
                <a:schemeClr val="dk2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395" name="Google Shape;395;p25"/>
          <p:cNvSpPr txBox="1"/>
          <p:nvPr/>
        </p:nvSpPr>
        <p:spPr>
          <a:xfrm>
            <a:off x="2341125" y="1657500"/>
            <a:ext cx="4697700" cy="46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" sz="20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After </a:t>
            </a:r>
            <a:r>
              <a:rPr b="1" lang="en" sz="20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October 3th, 2022</a:t>
            </a:r>
            <a:endParaRPr b="1" i="0" sz="2000" u="none" cap="none" strike="noStrike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396" name="Google Shape;396;p25">
            <a:hlinkClick action="ppaction://hlinksldjump" r:id="rId13"/>
          </p:cNvPr>
          <p:cNvPicPr preferRelativeResize="0"/>
          <p:nvPr/>
        </p:nvPicPr>
        <p:blipFill rotWithShape="1">
          <a:blip r:embed="rId4">
            <a:alphaModFix/>
          </a:blip>
          <a:srcRect b="475" l="0" r="0" t="465"/>
          <a:stretch/>
        </p:blipFill>
        <p:spPr>
          <a:xfrm>
            <a:off x="7253737" y="1762975"/>
            <a:ext cx="265550" cy="25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1" name="Google Shape;401;p26">
            <a:hlinkClick action="ppaction://hlinksldjump" r:id="rId3"/>
          </p:cNvPr>
          <p:cNvPicPr preferRelativeResize="0"/>
          <p:nvPr/>
        </p:nvPicPr>
        <p:blipFill rotWithShape="1">
          <a:blip r:embed="rId4">
            <a:alphaModFix/>
          </a:blip>
          <a:srcRect b="475" l="0" r="0" t="465"/>
          <a:stretch/>
        </p:blipFill>
        <p:spPr>
          <a:xfrm>
            <a:off x="7472087" y="478225"/>
            <a:ext cx="265550" cy="258850"/>
          </a:xfrm>
          <a:prstGeom prst="rect">
            <a:avLst/>
          </a:prstGeom>
          <a:noFill/>
          <a:ln>
            <a:noFill/>
          </a:ln>
        </p:spPr>
      </p:pic>
      <p:sp>
        <p:nvSpPr>
          <p:cNvPr id="402" name="Google Shape;402;p26"/>
          <p:cNvSpPr txBox="1"/>
          <p:nvPr>
            <p:ph type="title"/>
          </p:nvPr>
        </p:nvSpPr>
        <p:spPr>
          <a:xfrm>
            <a:off x="2473162" y="3385525"/>
            <a:ext cx="4856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1" lang="en">
                <a:latin typeface="Lora"/>
                <a:ea typeface="Lora"/>
                <a:cs typeface="Lora"/>
                <a:sym typeface="Lora"/>
              </a:rPr>
              <a:t>—me</a:t>
            </a:r>
            <a:endParaRPr b="1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403" name="Google Shape;403;p26"/>
          <p:cNvSpPr txBox="1"/>
          <p:nvPr>
            <p:ph idx="2" type="title"/>
          </p:nvPr>
        </p:nvSpPr>
        <p:spPr>
          <a:xfrm>
            <a:off x="2473174" y="2088475"/>
            <a:ext cx="4856700" cy="129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>
                <a:latin typeface="Lora"/>
                <a:ea typeface="Lora"/>
                <a:cs typeface="Lora"/>
                <a:sym typeface="Lora"/>
              </a:rPr>
              <a:t>“No challenge, no fun”</a:t>
            </a:r>
            <a:endParaRPr>
              <a:latin typeface="Lora"/>
              <a:ea typeface="Lora"/>
              <a:cs typeface="Lora"/>
              <a:sym typeface="Lora"/>
            </a:endParaRPr>
          </a:p>
        </p:txBody>
      </p:sp>
      <p:grpSp>
        <p:nvGrpSpPr>
          <p:cNvPr id="404" name="Google Shape;404;p26"/>
          <p:cNvGrpSpPr/>
          <p:nvPr/>
        </p:nvGrpSpPr>
        <p:grpSpPr>
          <a:xfrm>
            <a:off x="4192325" y="1438525"/>
            <a:ext cx="1418253" cy="366775"/>
            <a:chOff x="4192325" y="1565187"/>
            <a:chExt cx="1418253" cy="366775"/>
          </a:xfrm>
        </p:grpSpPr>
        <p:grpSp>
          <p:nvGrpSpPr>
            <p:cNvPr id="405" name="Google Shape;405;p26"/>
            <p:cNvGrpSpPr/>
            <p:nvPr/>
          </p:nvGrpSpPr>
          <p:grpSpPr>
            <a:xfrm>
              <a:off x="4750600" y="1565187"/>
              <a:ext cx="301703" cy="366775"/>
              <a:chOff x="4551450" y="2523500"/>
              <a:chExt cx="274775" cy="334100"/>
            </a:xfrm>
          </p:grpSpPr>
          <p:sp>
            <p:nvSpPr>
              <p:cNvPr id="406" name="Google Shape;406;p26"/>
              <p:cNvSpPr/>
              <p:nvPr/>
            </p:nvSpPr>
            <p:spPr>
              <a:xfrm>
                <a:off x="4551450" y="2523500"/>
                <a:ext cx="267875" cy="334100"/>
              </a:xfrm>
              <a:custGeom>
                <a:rect b="b" l="l" r="r" t="t"/>
                <a:pathLst>
                  <a:path extrusionOk="0" h="13364" w="10715">
                    <a:moveTo>
                      <a:pt x="0" y="0"/>
                    </a:moveTo>
                    <a:lnTo>
                      <a:pt x="0" y="13364"/>
                    </a:lnTo>
                    <a:lnTo>
                      <a:pt x="5513" y="13364"/>
                    </a:lnTo>
                    <a:lnTo>
                      <a:pt x="10714" y="13061"/>
                    </a:lnTo>
                    <a:lnTo>
                      <a:pt x="10714" y="304"/>
                    </a:lnTo>
                    <a:lnTo>
                      <a:pt x="551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7" name="Google Shape;407;p26"/>
              <p:cNvSpPr/>
              <p:nvPr/>
            </p:nvSpPr>
            <p:spPr>
              <a:xfrm>
                <a:off x="4688825" y="2523500"/>
                <a:ext cx="137400" cy="334100"/>
              </a:xfrm>
              <a:custGeom>
                <a:rect b="b" l="l" r="r" t="t"/>
                <a:pathLst>
                  <a:path extrusionOk="0" h="13364" w="5496">
                    <a:moveTo>
                      <a:pt x="0" y="0"/>
                    </a:moveTo>
                    <a:lnTo>
                      <a:pt x="0" y="13364"/>
                    </a:lnTo>
                    <a:lnTo>
                      <a:pt x="5496" y="13364"/>
                    </a:lnTo>
                    <a:lnTo>
                      <a:pt x="549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8" name="Google Shape;408;p26"/>
              <p:cNvSpPr/>
              <p:nvPr/>
            </p:nvSpPr>
            <p:spPr>
              <a:xfrm>
                <a:off x="4608750" y="2697450"/>
                <a:ext cx="160175" cy="22775"/>
              </a:xfrm>
              <a:custGeom>
                <a:rect b="b" l="l" r="r" t="t"/>
                <a:pathLst>
                  <a:path extrusionOk="0" h="911" w="6407">
                    <a:moveTo>
                      <a:pt x="1" y="1"/>
                    </a:moveTo>
                    <a:lnTo>
                      <a:pt x="1" y="911"/>
                    </a:lnTo>
                    <a:lnTo>
                      <a:pt x="6406" y="911"/>
                    </a:lnTo>
                    <a:lnTo>
                      <a:pt x="640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9" name="Google Shape;409;p26"/>
              <p:cNvSpPr/>
              <p:nvPr/>
            </p:nvSpPr>
            <p:spPr>
              <a:xfrm>
                <a:off x="4688825" y="2697450"/>
                <a:ext cx="80100" cy="22775"/>
              </a:xfrm>
              <a:custGeom>
                <a:rect b="b" l="l" r="r" t="t"/>
                <a:pathLst>
                  <a:path extrusionOk="0" h="911" w="3204">
                    <a:moveTo>
                      <a:pt x="0" y="1"/>
                    </a:moveTo>
                    <a:lnTo>
                      <a:pt x="0" y="911"/>
                    </a:lnTo>
                    <a:lnTo>
                      <a:pt x="3203" y="911"/>
                    </a:lnTo>
                    <a:lnTo>
                      <a:pt x="320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0" name="Google Shape;410;p26"/>
              <p:cNvSpPr/>
              <p:nvPr/>
            </p:nvSpPr>
            <p:spPr>
              <a:xfrm>
                <a:off x="4620125" y="2743175"/>
                <a:ext cx="137425" cy="23000"/>
              </a:xfrm>
              <a:custGeom>
                <a:rect b="b" l="l" r="r" t="t"/>
                <a:pathLst>
                  <a:path extrusionOk="0" h="920" w="5497">
                    <a:moveTo>
                      <a:pt x="1" y="0"/>
                    </a:moveTo>
                    <a:lnTo>
                      <a:pt x="1" y="919"/>
                    </a:lnTo>
                    <a:lnTo>
                      <a:pt x="5496" y="919"/>
                    </a:lnTo>
                    <a:lnTo>
                      <a:pt x="549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1" name="Google Shape;411;p26"/>
              <p:cNvSpPr/>
              <p:nvPr/>
            </p:nvSpPr>
            <p:spPr>
              <a:xfrm>
                <a:off x="4688825" y="2743175"/>
                <a:ext cx="68725" cy="23000"/>
              </a:xfrm>
              <a:custGeom>
                <a:rect b="b" l="l" r="r" t="t"/>
                <a:pathLst>
                  <a:path extrusionOk="0" h="920" w="2749">
                    <a:moveTo>
                      <a:pt x="0" y="0"/>
                    </a:moveTo>
                    <a:lnTo>
                      <a:pt x="0" y="919"/>
                    </a:lnTo>
                    <a:lnTo>
                      <a:pt x="2748" y="919"/>
                    </a:lnTo>
                    <a:lnTo>
                      <a:pt x="274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2" name="Google Shape;412;p26"/>
              <p:cNvSpPr/>
              <p:nvPr/>
            </p:nvSpPr>
            <p:spPr>
              <a:xfrm>
                <a:off x="4631500" y="2788900"/>
                <a:ext cx="114675" cy="23000"/>
              </a:xfrm>
              <a:custGeom>
                <a:rect b="b" l="l" r="r" t="t"/>
                <a:pathLst>
                  <a:path extrusionOk="0" h="920" w="4587">
                    <a:moveTo>
                      <a:pt x="1" y="0"/>
                    </a:moveTo>
                    <a:lnTo>
                      <a:pt x="1" y="919"/>
                    </a:lnTo>
                    <a:lnTo>
                      <a:pt x="4586" y="919"/>
                    </a:lnTo>
                    <a:lnTo>
                      <a:pt x="458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3" name="Google Shape;413;p26"/>
              <p:cNvSpPr/>
              <p:nvPr/>
            </p:nvSpPr>
            <p:spPr>
              <a:xfrm>
                <a:off x="4688825" y="2788900"/>
                <a:ext cx="57350" cy="23000"/>
              </a:xfrm>
              <a:custGeom>
                <a:rect b="b" l="l" r="r" t="t"/>
                <a:pathLst>
                  <a:path extrusionOk="0" h="920" w="2294">
                    <a:moveTo>
                      <a:pt x="0" y="0"/>
                    </a:moveTo>
                    <a:lnTo>
                      <a:pt x="0" y="919"/>
                    </a:lnTo>
                    <a:lnTo>
                      <a:pt x="2293" y="919"/>
                    </a:lnTo>
                    <a:lnTo>
                      <a:pt x="229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4" name="Google Shape;414;p26"/>
              <p:cNvSpPr/>
              <p:nvPr/>
            </p:nvSpPr>
            <p:spPr>
              <a:xfrm>
                <a:off x="4642425" y="2580975"/>
                <a:ext cx="93250" cy="75700"/>
              </a:xfrm>
              <a:custGeom>
                <a:rect b="b" l="l" r="r" t="t"/>
                <a:pathLst>
                  <a:path extrusionOk="0" h="3028" w="3730">
                    <a:moveTo>
                      <a:pt x="1075" y="1"/>
                    </a:moveTo>
                    <a:cubicBezTo>
                      <a:pt x="826" y="1"/>
                      <a:pt x="576" y="97"/>
                      <a:pt x="384" y="288"/>
                    </a:cubicBezTo>
                    <a:cubicBezTo>
                      <a:pt x="1" y="663"/>
                      <a:pt x="1" y="1279"/>
                      <a:pt x="384" y="1662"/>
                    </a:cubicBezTo>
                    <a:lnTo>
                      <a:pt x="1865" y="3027"/>
                    </a:lnTo>
                    <a:lnTo>
                      <a:pt x="3346" y="1662"/>
                    </a:lnTo>
                    <a:cubicBezTo>
                      <a:pt x="3730" y="1279"/>
                      <a:pt x="3730" y="663"/>
                      <a:pt x="3346" y="288"/>
                    </a:cubicBezTo>
                    <a:cubicBezTo>
                      <a:pt x="3159" y="97"/>
                      <a:pt x="2911" y="1"/>
                      <a:pt x="2663" y="1"/>
                    </a:cubicBezTo>
                    <a:cubicBezTo>
                      <a:pt x="2414" y="1"/>
                      <a:pt x="2164" y="97"/>
                      <a:pt x="1972" y="288"/>
                    </a:cubicBezTo>
                    <a:lnTo>
                      <a:pt x="1865" y="387"/>
                    </a:lnTo>
                    <a:lnTo>
                      <a:pt x="1758" y="288"/>
                    </a:lnTo>
                    <a:cubicBezTo>
                      <a:pt x="1571" y="97"/>
                      <a:pt x="1323" y="1"/>
                      <a:pt x="107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5" name="Google Shape;415;p26"/>
              <p:cNvSpPr/>
              <p:nvPr/>
            </p:nvSpPr>
            <p:spPr>
              <a:xfrm>
                <a:off x="4688825" y="2580975"/>
                <a:ext cx="46625" cy="75700"/>
              </a:xfrm>
              <a:custGeom>
                <a:rect b="b" l="l" r="r" t="t"/>
                <a:pathLst>
                  <a:path extrusionOk="0" h="3028" w="1865">
                    <a:moveTo>
                      <a:pt x="794" y="1"/>
                    </a:moveTo>
                    <a:cubicBezTo>
                      <a:pt x="545" y="1"/>
                      <a:pt x="295" y="97"/>
                      <a:pt x="107" y="288"/>
                    </a:cubicBezTo>
                    <a:lnTo>
                      <a:pt x="0" y="387"/>
                    </a:lnTo>
                    <a:lnTo>
                      <a:pt x="0" y="3027"/>
                    </a:lnTo>
                    <a:lnTo>
                      <a:pt x="1481" y="1662"/>
                    </a:lnTo>
                    <a:cubicBezTo>
                      <a:pt x="1865" y="1279"/>
                      <a:pt x="1865" y="663"/>
                      <a:pt x="1481" y="288"/>
                    </a:cubicBezTo>
                    <a:cubicBezTo>
                      <a:pt x="1294" y="97"/>
                      <a:pt x="1044" y="1"/>
                      <a:pt x="79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16" name="Google Shape;416;p26"/>
            <p:cNvGrpSpPr/>
            <p:nvPr/>
          </p:nvGrpSpPr>
          <p:grpSpPr>
            <a:xfrm>
              <a:off x="5308875" y="1565187"/>
              <a:ext cx="301703" cy="366775"/>
              <a:chOff x="4551450" y="2523500"/>
              <a:chExt cx="274775" cy="334100"/>
            </a:xfrm>
          </p:grpSpPr>
          <p:sp>
            <p:nvSpPr>
              <p:cNvPr id="417" name="Google Shape;417;p26"/>
              <p:cNvSpPr/>
              <p:nvPr/>
            </p:nvSpPr>
            <p:spPr>
              <a:xfrm>
                <a:off x="4551450" y="2523500"/>
                <a:ext cx="267875" cy="334100"/>
              </a:xfrm>
              <a:custGeom>
                <a:rect b="b" l="l" r="r" t="t"/>
                <a:pathLst>
                  <a:path extrusionOk="0" h="13364" w="10715">
                    <a:moveTo>
                      <a:pt x="0" y="0"/>
                    </a:moveTo>
                    <a:lnTo>
                      <a:pt x="0" y="13364"/>
                    </a:lnTo>
                    <a:lnTo>
                      <a:pt x="5513" y="13364"/>
                    </a:lnTo>
                    <a:lnTo>
                      <a:pt x="10714" y="13061"/>
                    </a:lnTo>
                    <a:lnTo>
                      <a:pt x="10714" y="304"/>
                    </a:lnTo>
                    <a:lnTo>
                      <a:pt x="551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8" name="Google Shape;418;p26"/>
              <p:cNvSpPr/>
              <p:nvPr/>
            </p:nvSpPr>
            <p:spPr>
              <a:xfrm>
                <a:off x="4688825" y="2523500"/>
                <a:ext cx="137400" cy="334100"/>
              </a:xfrm>
              <a:custGeom>
                <a:rect b="b" l="l" r="r" t="t"/>
                <a:pathLst>
                  <a:path extrusionOk="0" h="13364" w="5496">
                    <a:moveTo>
                      <a:pt x="0" y="0"/>
                    </a:moveTo>
                    <a:lnTo>
                      <a:pt x="0" y="13364"/>
                    </a:lnTo>
                    <a:lnTo>
                      <a:pt x="5496" y="13364"/>
                    </a:lnTo>
                    <a:lnTo>
                      <a:pt x="549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9" name="Google Shape;419;p26"/>
              <p:cNvSpPr/>
              <p:nvPr/>
            </p:nvSpPr>
            <p:spPr>
              <a:xfrm>
                <a:off x="4608750" y="2697450"/>
                <a:ext cx="160175" cy="22775"/>
              </a:xfrm>
              <a:custGeom>
                <a:rect b="b" l="l" r="r" t="t"/>
                <a:pathLst>
                  <a:path extrusionOk="0" h="911" w="6407">
                    <a:moveTo>
                      <a:pt x="1" y="1"/>
                    </a:moveTo>
                    <a:lnTo>
                      <a:pt x="1" y="911"/>
                    </a:lnTo>
                    <a:lnTo>
                      <a:pt x="6406" y="911"/>
                    </a:lnTo>
                    <a:lnTo>
                      <a:pt x="640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0" name="Google Shape;420;p26"/>
              <p:cNvSpPr/>
              <p:nvPr/>
            </p:nvSpPr>
            <p:spPr>
              <a:xfrm>
                <a:off x="4688825" y="2697450"/>
                <a:ext cx="80100" cy="22775"/>
              </a:xfrm>
              <a:custGeom>
                <a:rect b="b" l="l" r="r" t="t"/>
                <a:pathLst>
                  <a:path extrusionOk="0" h="911" w="3204">
                    <a:moveTo>
                      <a:pt x="0" y="1"/>
                    </a:moveTo>
                    <a:lnTo>
                      <a:pt x="0" y="911"/>
                    </a:lnTo>
                    <a:lnTo>
                      <a:pt x="3203" y="911"/>
                    </a:lnTo>
                    <a:lnTo>
                      <a:pt x="320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1" name="Google Shape;421;p26"/>
              <p:cNvSpPr/>
              <p:nvPr/>
            </p:nvSpPr>
            <p:spPr>
              <a:xfrm>
                <a:off x="4620125" y="2743175"/>
                <a:ext cx="137425" cy="23000"/>
              </a:xfrm>
              <a:custGeom>
                <a:rect b="b" l="l" r="r" t="t"/>
                <a:pathLst>
                  <a:path extrusionOk="0" h="920" w="5497">
                    <a:moveTo>
                      <a:pt x="1" y="0"/>
                    </a:moveTo>
                    <a:lnTo>
                      <a:pt x="1" y="919"/>
                    </a:lnTo>
                    <a:lnTo>
                      <a:pt x="5496" y="919"/>
                    </a:lnTo>
                    <a:lnTo>
                      <a:pt x="549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2" name="Google Shape;422;p26"/>
              <p:cNvSpPr/>
              <p:nvPr/>
            </p:nvSpPr>
            <p:spPr>
              <a:xfrm>
                <a:off x="4688825" y="2743175"/>
                <a:ext cx="68725" cy="23000"/>
              </a:xfrm>
              <a:custGeom>
                <a:rect b="b" l="l" r="r" t="t"/>
                <a:pathLst>
                  <a:path extrusionOk="0" h="920" w="2749">
                    <a:moveTo>
                      <a:pt x="0" y="0"/>
                    </a:moveTo>
                    <a:lnTo>
                      <a:pt x="0" y="919"/>
                    </a:lnTo>
                    <a:lnTo>
                      <a:pt x="2748" y="919"/>
                    </a:lnTo>
                    <a:lnTo>
                      <a:pt x="274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3" name="Google Shape;423;p26"/>
              <p:cNvSpPr/>
              <p:nvPr/>
            </p:nvSpPr>
            <p:spPr>
              <a:xfrm>
                <a:off x="4631500" y="2788900"/>
                <a:ext cx="114675" cy="23000"/>
              </a:xfrm>
              <a:custGeom>
                <a:rect b="b" l="l" r="r" t="t"/>
                <a:pathLst>
                  <a:path extrusionOk="0" h="920" w="4587">
                    <a:moveTo>
                      <a:pt x="1" y="0"/>
                    </a:moveTo>
                    <a:lnTo>
                      <a:pt x="1" y="919"/>
                    </a:lnTo>
                    <a:lnTo>
                      <a:pt x="4586" y="919"/>
                    </a:lnTo>
                    <a:lnTo>
                      <a:pt x="458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4" name="Google Shape;424;p26"/>
              <p:cNvSpPr/>
              <p:nvPr/>
            </p:nvSpPr>
            <p:spPr>
              <a:xfrm>
                <a:off x="4688825" y="2788900"/>
                <a:ext cx="57350" cy="23000"/>
              </a:xfrm>
              <a:custGeom>
                <a:rect b="b" l="l" r="r" t="t"/>
                <a:pathLst>
                  <a:path extrusionOk="0" h="920" w="2294">
                    <a:moveTo>
                      <a:pt x="0" y="0"/>
                    </a:moveTo>
                    <a:lnTo>
                      <a:pt x="0" y="919"/>
                    </a:lnTo>
                    <a:lnTo>
                      <a:pt x="2293" y="919"/>
                    </a:lnTo>
                    <a:lnTo>
                      <a:pt x="229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5" name="Google Shape;425;p26"/>
              <p:cNvSpPr/>
              <p:nvPr/>
            </p:nvSpPr>
            <p:spPr>
              <a:xfrm>
                <a:off x="4642425" y="2580975"/>
                <a:ext cx="93250" cy="75700"/>
              </a:xfrm>
              <a:custGeom>
                <a:rect b="b" l="l" r="r" t="t"/>
                <a:pathLst>
                  <a:path extrusionOk="0" h="3028" w="3730">
                    <a:moveTo>
                      <a:pt x="1075" y="1"/>
                    </a:moveTo>
                    <a:cubicBezTo>
                      <a:pt x="826" y="1"/>
                      <a:pt x="576" y="97"/>
                      <a:pt x="384" y="288"/>
                    </a:cubicBezTo>
                    <a:cubicBezTo>
                      <a:pt x="1" y="663"/>
                      <a:pt x="1" y="1279"/>
                      <a:pt x="384" y="1662"/>
                    </a:cubicBezTo>
                    <a:lnTo>
                      <a:pt x="1865" y="3027"/>
                    </a:lnTo>
                    <a:lnTo>
                      <a:pt x="3346" y="1662"/>
                    </a:lnTo>
                    <a:cubicBezTo>
                      <a:pt x="3730" y="1279"/>
                      <a:pt x="3730" y="663"/>
                      <a:pt x="3346" y="288"/>
                    </a:cubicBezTo>
                    <a:cubicBezTo>
                      <a:pt x="3159" y="97"/>
                      <a:pt x="2911" y="1"/>
                      <a:pt x="2663" y="1"/>
                    </a:cubicBezTo>
                    <a:cubicBezTo>
                      <a:pt x="2414" y="1"/>
                      <a:pt x="2164" y="97"/>
                      <a:pt x="1972" y="288"/>
                    </a:cubicBezTo>
                    <a:lnTo>
                      <a:pt x="1865" y="387"/>
                    </a:lnTo>
                    <a:lnTo>
                      <a:pt x="1758" y="288"/>
                    </a:lnTo>
                    <a:cubicBezTo>
                      <a:pt x="1571" y="97"/>
                      <a:pt x="1323" y="1"/>
                      <a:pt x="107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6" name="Google Shape;426;p26"/>
              <p:cNvSpPr/>
              <p:nvPr/>
            </p:nvSpPr>
            <p:spPr>
              <a:xfrm>
                <a:off x="4688825" y="2580975"/>
                <a:ext cx="46625" cy="75700"/>
              </a:xfrm>
              <a:custGeom>
                <a:rect b="b" l="l" r="r" t="t"/>
                <a:pathLst>
                  <a:path extrusionOk="0" h="3028" w="1865">
                    <a:moveTo>
                      <a:pt x="794" y="1"/>
                    </a:moveTo>
                    <a:cubicBezTo>
                      <a:pt x="545" y="1"/>
                      <a:pt x="295" y="97"/>
                      <a:pt x="107" y="288"/>
                    </a:cubicBezTo>
                    <a:lnTo>
                      <a:pt x="0" y="387"/>
                    </a:lnTo>
                    <a:lnTo>
                      <a:pt x="0" y="3027"/>
                    </a:lnTo>
                    <a:lnTo>
                      <a:pt x="1481" y="1662"/>
                    </a:lnTo>
                    <a:cubicBezTo>
                      <a:pt x="1865" y="1279"/>
                      <a:pt x="1865" y="663"/>
                      <a:pt x="1481" y="288"/>
                    </a:cubicBezTo>
                    <a:cubicBezTo>
                      <a:pt x="1294" y="97"/>
                      <a:pt x="1044" y="1"/>
                      <a:pt x="79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27" name="Google Shape;427;p26"/>
            <p:cNvGrpSpPr/>
            <p:nvPr/>
          </p:nvGrpSpPr>
          <p:grpSpPr>
            <a:xfrm>
              <a:off x="4192325" y="1565187"/>
              <a:ext cx="301703" cy="366775"/>
              <a:chOff x="4192325" y="1565187"/>
              <a:chExt cx="301703" cy="366775"/>
            </a:xfrm>
          </p:grpSpPr>
          <p:sp>
            <p:nvSpPr>
              <p:cNvPr id="428" name="Google Shape;428;p26"/>
              <p:cNvSpPr/>
              <p:nvPr/>
            </p:nvSpPr>
            <p:spPr>
              <a:xfrm>
                <a:off x="4192325" y="1565187"/>
                <a:ext cx="294127" cy="366775"/>
              </a:xfrm>
              <a:custGeom>
                <a:rect b="b" l="l" r="r" t="t"/>
                <a:pathLst>
                  <a:path extrusionOk="0" h="13364" w="10715">
                    <a:moveTo>
                      <a:pt x="0" y="0"/>
                    </a:moveTo>
                    <a:lnTo>
                      <a:pt x="0" y="13364"/>
                    </a:lnTo>
                    <a:lnTo>
                      <a:pt x="5513" y="13364"/>
                    </a:lnTo>
                    <a:lnTo>
                      <a:pt x="10714" y="13061"/>
                    </a:lnTo>
                    <a:lnTo>
                      <a:pt x="10714" y="304"/>
                    </a:lnTo>
                    <a:lnTo>
                      <a:pt x="551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9" name="Google Shape;429;p26"/>
              <p:cNvSpPr/>
              <p:nvPr/>
            </p:nvSpPr>
            <p:spPr>
              <a:xfrm>
                <a:off x="4255241" y="1756149"/>
                <a:ext cx="175872" cy="25002"/>
              </a:xfrm>
              <a:custGeom>
                <a:rect b="b" l="l" r="r" t="t"/>
                <a:pathLst>
                  <a:path extrusionOk="0" h="911" w="6407">
                    <a:moveTo>
                      <a:pt x="1" y="1"/>
                    </a:moveTo>
                    <a:lnTo>
                      <a:pt x="1" y="911"/>
                    </a:lnTo>
                    <a:lnTo>
                      <a:pt x="6406" y="911"/>
                    </a:lnTo>
                    <a:lnTo>
                      <a:pt x="640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0" name="Google Shape;430;p26"/>
              <p:cNvSpPr/>
              <p:nvPr/>
            </p:nvSpPr>
            <p:spPr>
              <a:xfrm>
                <a:off x="4343163" y="1565187"/>
                <a:ext cx="150865" cy="366775"/>
              </a:xfrm>
              <a:custGeom>
                <a:rect b="b" l="l" r="r" t="t"/>
                <a:pathLst>
                  <a:path extrusionOk="0" h="13364" w="5496">
                    <a:moveTo>
                      <a:pt x="0" y="0"/>
                    </a:moveTo>
                    <a:lnTo>
                      <a:pt x="0" y="13364"/>
                    </a:lnTo>
                    <a:lnTo>
                      <a:pt x="5496" y="13364"/>
                    </a:lnTo>
                    <a:lnTo>
                      <a:pt x="549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1" name="Google Shape;431;p26"/>
              <p:cNvSpPr/>
              <p:nvPr/>
            </p:nvSpPr>
            <p:spPr>
              <a:xfrm>
                <a:off x="4343163" y="1756149"/>
                <a:ext cx="87950" cy="25002"/>
              </a:xfrm>
              <a:custGeom>
                <a:rect b="b" l="l" r="r" t="t"/>
                <a:pathLst>
                  <a:path extrusionOk="0" h="911" w="3204">
                    <a:moveTo>
                      <a:pt x="0" y="1"/>
                    </a:moveTo>
                    <a:lnTo>
                      <a:pt x="0" y="911"/>
                    </a:lnTo>
                    <a:lnTo>
                      <a:pt x="3203" y="911"/>
                    </a:lnTo>
                    <a:lnTo>
                      <a:pt x="320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2" name="Google Shape;432;p26"/>
              <p:cNvSpPr/>
              <p:nvPr/>
            </p:nvSpPr>
            <p:spPr>
              <a:xfrm>
                <a:off x="4267730" y="1806346"/>
                <a:ext cx="150893" cy="25249"/>
              </a:xfrm>
              <a:custGeom>
                <a:rect b="b" l="l" r="r" t="t"/>
                <a:pathLst>
                  <a:path extrusionOk="0" h="920" w="5497">
                    <a:moveTo>
                      <a:pt x="1" y="0"/>
                    </a:moveTo>
                    <a:lnTo>
                      <a:pt x="1" y="919"/>
                    </a:lnTo>
                    <a:lnTo>
                      <a:pt x="5496" y="919"/>
                    </a:lnTo>
                    <a:lnTo>
                      <a:pt x="549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3" name="Google Shape;433;p26"/>
              <p:cNvSpPr/>
              <p:nvPr/>
            </p:nvSpPr>
            <p:spPr>
              <a:xfrm>
                <a:off x="4343163" y="1806346"/>
                <a:ext cx="75460" cy="25249"/>
              </a:xfrm>
              <a:custGeom>
                <a:rect b="b" l="l" r="r" t="t"/>
                <a:pathLst>
                  <a:path extrusionOk="0" h="920" w="2749">
                    <a:moveTo>
                      <a:pt x="0" y="0"/>
                    </a:moveTo>
                    <a:lnTo>
                      <a:pt x="0" y="919"/>
                    </a:lnTo>
                    <a:lnTo>
                      <a:pt x="2748" y="919"/>
                    </a:lnTo>
                    <a:lnTo>
                      <a:pt x="274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4" name="Google Shape;434;p26"/>
              <p:cNvSpPr/>
              <p:nvPr/>
            </p:nvSpPr>
            <p:spPr>
              <a:xfrm>
                <a:off x="4280220" y="1856543"/>
                <a:ext cx="125913" cy="25249"/>
              </a:xfrm>
              <a:custGeom>
                <a:rect b="b" l="l" r="r" t="t"/>
                <a:pathLst>
                  <a:path extrusionOk="0" h="920" w="4587">
                    <a:moveTo>
                      <a:pt x="1" y="0"/>
                    </a:moveTo>
                    <a:lnTo>
                      <a:pt x="1" y="919"/>
                    </a:lnTo>
                    <a:lnTo>
                      <a:pt x="4586" y="919"/>
                    </a:lnTo>
                    <a:lnTo>
                      <a:pt x="458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5" name="Google Shape;435;p26"/>
              <p:cNvSpPr/>
              <p:nvPr/>
            </p:nvSpPr>
            <p:spPr>
              <a:xfrm>
                <a:off x="4343163" y="1856543"/>
                <a:ext cx="62970" cy="25249"/>
              </a:xfrm>
              <a:custGeom>
                <a:rect b="b" l="l" r="r" t="t"/>
                <a:pathLst>
                  <a:path extrusionOk="0" h="920" w="2294">
                    <a:moveTo>
                      <a:pt x="0" y="0"/>
                    </a:moveTo>
                    <a:lnTo>
                      <a:pt x="0" y="919"/>
                    </a:lnTo>
                    <a:lnTo>
                      <a:pt x="2293" y="919"/>
                    </a:lnTo>
                    <a:lnTo>
                      <a:pt x="229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6" name="Google Shape;436;p26"/>
              <p:cNvSpPr/>
              <p:nvPr/>
            </p:nvSpPr>
            <p:spPr>
              <a:xfrm>
                <a:off x="4292216" y="1628283"/>
                <a:ext cx="102389" cy="83103"/>
              </a:xfrm>
              <a:custGeom>
                <a:rect b="b" l="l" r="r" t="t"/>
                <a:pathLst>
                  <a:path extrusionOk="0" h="3028" w="3730">
                    <a:moveTo>
                      <a:pt x="1075" y="1"/>
                    </a:moveTo>
                    <a:cubicBezTo>
                      <a:pt x="826" y="1"/>
                      <a:pt x="576" y="97"/>
                      <a:pt x="384" y="288"/>
                    </a:cubicBezTo>
                    <a:cubicBezTo>
                      <a:pt x="1" y="663"/>
                      <a:pt x="1" y="1279"/>
                      <a:pt x="384" y="1662"/>
                    </a:cubicBezTo>
                    <a:lnTo>
                      <a:pt x="1865" y="3027"/>
                    </a:lnTo>
                    <a:lnTo>
                      <a:pt x="3346" y="1662"/>
                    </a:lnTo>
                    <a:cubicBezTo>
                      <a:pt x="3730" y="1279"/>
                      <a:pt x="3730" y="663"/>
                      <a:pt x="3346" y="288"/>
                    </a:cubicBezTo>
                    <a:cubicBezTo>
                      <a:pt x="3159" y="97"/>
                      <a:pt x="2911" y="1"/>
                      <a:pt x="2663" y="1"/>
                    </a:cubicBezTo>
                    <a:cubicBezTo>
                      <a:pt x="2414" y="1"/>
                      <a:pt x="2164" y="97"/>
                      <a:pt x="1972" y="288"/>
                    </a:cubicBezTo>
                    <a:lnTo>
                      <a:pt x="1865" y="387"/>
                    </a:lnTo>
                    <a:lnTo>
                      <a:pt x="1758" y="288"/>
                    </a:lnTo>
                    <a:cubicBezTo>
                      <a:pt x="1571" y="97"/>
                      <a:pt x="1323" y="1"/>
                      <a:pt x="107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7" name="Google Shape;437;p26"/>
              <p:cNvSpPr/>
              <p:nvPr/>
            </p:nvSpPr>
            <p:spPr>
              <a:xfrm>
                <a:off x="4343163" y="1628283"/>
                <a:ext cx="51194" cy="83103"/>
              </a:xfrm>
              <a:custGeom>
                <a:rect b="b" l="l" r="r" t="t"/>
                <a:pathLst>
                  <a:path extrusionOk="0" h="3028" w="1865">
                    <a:moveTo>
                      <a:pt x="794" y="1"/>
                    </a:moveTo>
                    <a:cubicBezTo>
                      <a:pt x="545" y="1"/>
                      <a:pt x="295" y="97"/>
                      <a:pt x="107" y="288"/>
                    </a:cubicBezTo>
                    <a:lnTo>
                      <a:pt x="0" y="387"/>
                    </a:lnTo>
                    <a:lnTo>
                      <a:pt x="0" y="3027"/>
                    </a:lnTo>
                    <a:lnTo>
                      <a:pt x="1481" y="1662"/>
                    </a:lnTo>
                    <a:cubicBezTo>
                      <a:pt x="1865" y="1279"/>
                      <a:pt x="1865" y="663"/>
                      <a:pt x="1481" y="288"/>
                    </a:cubicBezTo>
                    <a:cubicBezTo>
                      <a:pt x="1294" y="97"/>
                      <a:pt x="1044" y="1"/>
                      <a:pt x="79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pic>
        <p:nvPicPr>
          <p:cNvPr id="438" name="Google Shape;438;p26">
            <a:hlinkClick action="ppaction://hlinksldjump" r:id="rId5"/>
          </p:cNvPr>
          <p:cNvPicPr preferRelativeResize="0"/>
          <p:nvPr/>
        </p:nvPicPr>
        <p:blipFill rotWithShape="1">
          <a:blip r:embed="rId6">
            <a:alphaModFix/>
          </a:blip>
          <a:srcRect b="941" l="0" r="0" t="940"/>
          <a:stretch/>
        </p:blipFill>
        <p:spPr>
          <a:xfrm>
            <a:off x="237300" y="550513"/>
            <a:ext cx="294878" cy="230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39" name="Google Shape;439;p26">
            <a:hlinkClick action="ppaction://hlinkshowjump?jump=previousslide"/>
          </p:cNvPr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37301" y="1181549"/>
            <a:ext cx="294875" cy="307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440" name="Google Shape;440;p26">
            <a:hlinkClick action="ppaction://hlinkshowjump?jump=nextslide"/>
          </p:cNvPr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 flipH="1">
            <a:off x="237301" y="3724924"/>
            <a:ext cx="294875" cy="307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441" name="Google Shape;441;p26">
            <a:hlinkClick/>
          </p:cNvPr>
          <p:cNvPicPr preferRelativeResize="0"/>
          <p:nvPr/>
        </p:nvPicPr>
        <p:blipFill rotWithShape="1">
          <a:blip r:embed="rId8">
            <a:alphaModFix/>
          </a:blip>
          <a:srcRect b="0" l="396" r="395" t="0"/>
          <a:stretch/>
        </p:blipFill>
        <p:spPr>
          <a:xfrm>
            <a:off x="228050" y="4350525"/>
            <a:ext cx="302603" cy="307950"/>
          </a:xfrm>
          <a:prstGeom prst="rect">
            <a:avLst/>
          </a:prstGeom>
          <a:noFill/>
          <a:ln>
            <a:noFill/>
          </a:ln>
        </p:spPr>
      </p:pic>
      <p:sp>
        <p:nvSpPr>
          <p:cNvPr id="442" name="Google Shape;442;p26">
            <a:hlinkClick action="ppaction://hlinksldjump" r:id="rId9"/>
          </p:cNvPr>
          <p:cNvSpPr/>
          <p:nvPr/>
        </p:nvSpPr>
        <p:spPr>
          <a:xfrm>
            <a:off x="125400" y="1714388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01</a:t>
            </a:r>
            <a:endParaRPr b="1" i="0" sz="1800" u="none" cap="none" strike="noStrik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43" name="Google Shape;443;p26">
            <a:hlinkClick action="ppaction://hlinksldjump" r:id="rId10"/>
          </p:cNvPr>
          <p:cNvSpPr/>
          <p:nvPr/>
        </p:nvSpPr>
        <p:spPr>
          <a:xfrm>
            <a:off x="125400" y="2226163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02</a:t>
            </a:r>
            <a:endParaRPr b="1" i="0" sz="1800" u="none" cap="none" strike="noStrik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44" name="Google Shape;444;p26">
            <a:hlinkClick action="ppaction://hlinksldjump" r:id="rId11"/>
          </p:cNvPr>
          <p:cNvSpPr/>
          <p:nvPr/>
        </p:nvSpPr>
        <p:spPr>
          <a:xfrm>
            <a:off x="125400" y="2738713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03</a:t>
            </a:r>
            <a:endParaRPr b="1" i="0" sz="1800" u="none" cap="none" strike="noStrik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45" name="Google Shape;445;p26">
            <a:hlinkClick action="ppaction://hlinksldjump" r:id="rId12"/>
          </p:cNvPr>
          <p:cNvSpPr/>
          <p:nvPr/>
        </p:nvSpPr>
        <p:spPr>
          <a:xfrm>
            <a:off x="125400" y="3251288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04</a:t>
            </a:r>
            <a:endParaRPr b="1" i="0" sz="1800" u="none" cap="none" strike="noStrik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0" name="Google Shape;450;p27"/>
          <p:cNvGrpSpPr/>
          <p:nvPr/>
        </p:nvGrpSpPr>
        <p:grpSpPr>
          <a:xfrm>
            <a:off x="1639850" y="2972325"/>
            <a:ext cx="2526000" cy="1403100"/>
            <a:chOff x="1639850" y="2972325"/>
            <a:chExt cx="2526000" cy="1403100"/>
          </a:xfrm>
        </p:grpSpPr>
        <p:sp>
          <p:nvSpPr>
            <p:cNvPr id="451" name="Google Shape;451;p27"/>
            <p:cNvSpPr/>
            <p:nvPr/>
          </p:nvSpPr>
          <p:spPr>
            <a:xfrm>
              <a:off x="1801924" y="2972325"/>
              <a:ext cx="900900" cy="432900"/>
            </a:xfrm>
            <a:prstGeom prst="roundRect">
              <a:avLst>
                <a:gd fmla="val 0" name="adj"/>
              </a:avLst>
            </a:prstGeom>
            <a:solidFill>
              <a:schemeClr val="accent1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Google Shape;452;p27"/>
            <p:cNvSpPr/>
            <p:nvPr/>
          </p:nvSpPr>
          <p:spPr>
            <a:xfrm>
              <a:off x="1639850" y="3150525"/>
              <a:ext cx="2526000" cy="1224900"/>
            </a:xfrm>
            <a:prstGeom prst="rect">
              <a:avLst/>
            </a:prstGeom>
            <a:solidFill>
              <a:schemeClr val="accent1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53" name="Google Shape;453;p27"/>
          <p:cNvGrpSpPr/>
          <p:nvPr/>
        </p:nvGrpSpPr>
        <p:grpSpPr>
          <a:xfrm>
            <a:off x="5637150" y="2972325"/>
            <a:ext cx="2526000" cy="1403100"/>
            <a:chOff x="5637150" y="2972325"/>
            <a:chExt cx="2526000" cy="1403100"/>
          </a:xfrm>
        </p:grpSpPr>
        <p:sp>
          <p:nvSpPr>
            <p:cNvPr id="454" name="Google Shape;454;p27"/>
            <p:cNvSpPr/>
            <p:nvPr/>
          </p:nvSpPr>
          <p:spPr>
            <a:xfrm>
              <a:off x="5799224" y="2972325"/>
              <a:ext cx="900900" cy="432900"/>
            </a:xfrm>
            <a:prstGeom prst="roundRect">
              <a:avLst>
                <a:gd fmla="val 0" name="adj"/>
              </a:avLst>
            </a:prstGeom>
            <a:solidFill>
              <a:schemeClr val="accent1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" name="Google Shape;455;p27"/>
            <p:cNvSpPr/>
            <p:nvPr/>
          </p:nvSpPr>
          <p:spPr>
            <a:xfrm>
              <a:off x="5637150" y="3150525"/>
              <a:ext cx="2526000" cy="1224900"/>
            </a:xfrm>
            <a:prstGeom prst="rect">
              <a:avLst/>
            </a:prstGeom>
            <a:solidFill>
              <a:schemeClr val="accent1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56" name="Google Shape;456;p27"/>
          <p:cNvGrpSpPr/>
          <p:nvPr/>
        </p:nvGrpSpPr>
        <p:grpSpPr>
          <a:xfrm>
            <a:off x="1639850" y="1168762"/>
            <a:ext cx="2526000" cy="1403111"/>
            <a:chOff x="1639850" y="1168762"/>
            <a:chExt cx="2526000" cy="1403111"/>
          </a:xfrm>
        </p:grpSpPr>
        <p:sp>
          <p:nvSpPr>
            <p:cNvPr id="457" name="Google Shape;457;p27"/>
            <p:cNvSpPr/>
            <p:nvPr/>
          </p:nvSpPr>
          <p:spPr>
            <a:xfrm>
              <a:off x="1801924" y="1168762"/>
              <a:ext cx="900900" cy="432900"/>
            </a:xfrm>
            <a:prstGeom prst="roundRect">
              <a:avLst>
                <a:gd fmla="val 0" name="adj"/>
              </a:avLst>
            </a:prstGeom>
            <a:solidFill>
              <a:schemeClr val="accent1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" name="Google Shape;458;p27"/>
            <p:cNvSpPr/>
            <p:nvPr/>
          </p:nvSpPr>
          <p:spPr>
            <a:xfrm>
              <a:off x="1639850" y="1346973"/>
              <a:ext cx="2526000" cy="1224900"/>
            </a:xfrm>
            <a:prstGeom prst="rect">
              <a:avLst/>
            </a:prstGeom>
            <a:solidFill>
              <a:schemeClr val="accent1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59" name="Google Shape;459;p27"/>
          <p:cNvSpPr txBox="1"/>
          <p:nvPr>
            <p:ph type="title"/>
          </p:nvPr>
        </p:nvSpPr>
        <p:spPr>
          <a:xfrm>
            <a:off x="1114050" y="393425"/>
            <a:ext cx="6915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460" name="Google Shape;460;p27">
            <a:hlinkClick action="ppaction://hlinksldjump" r:id="rId3"/>
          </p:cNvPr>
          <p:cNvSpPr txBox="1"/>
          <p:nvPr>
            <p:ph idx="1" type="subTitle"/>
          </p:nvPr>
        </p:nvSpPr>
        <p:spPr>
          <a:xfrm>
            <a:off x="1814598" y="3513229"/>
            <a:ext cx="2176500" cy="46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n" sz="1800">
                <a:latin typeface="Lora"/>
                <a:ea typeface="Lora"/>
                <a:cs typeface="Lora"/>
                <a:sym typeface="Lora"/>
              </a:rPr>
              <a:t>Raylib4Nintendo64</a:t>
            </a:r>
            <a:endParaRPr b="1" sz="1800">
              <a:latin typeface="Lora"/>
              <a:ea typeface="Lora"/>
              <a:cs typeface="Lora"/>
              <a:sym typeface="Lora"/>
            </a:endParaRPr>
          </a:p>
        </p:txBody>
      </p:sp>
      <p:grpSp>
        <p:nvGrpSpPr>
          <p:cNvPr id="461" name="Google Shape;461;p27"/>
          <p:cNvGrpSpPr/>
          <p:nvPr/>
        </p:nvGrpSpPr>
        <p:grpSpPr>
          <a:xfrm>
            <a:off x="5637150" y="1168762"/>
            <a:ext cx="2526000" cy="1403111"/>
            <a:chOff x="5637150" y="1168762"/>
            <a:chExt cx="2526000" cy="1403111"/>
          </a:xfrm>
        </p:grpSpPr>
        <p:sp>
          <p:nvSpPr>
            <p:cNvPr id="462" name="Google Shape;462;p27"/>
            <p:cNvSpPr/>
            <p:nvPr/>
          </p:nvSpPr>
          <p:spPr>
            <a:xfrm>
              <a:off x="5799224" y="1168762"/>
              <a:ext cx="900900" cy="432900"/>
            </a:xfrm>
            <a:prstGeom prst="roundRect">
              <a:avLst>
                <a:gd fmla="val 0" name="adj"/>
              </a:avLst>
            </a:prstGeom>
            <a:solidFill>
              <a:schemeClr val="accent1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" name="Google Shape;463;p27"/>
            <p:cNvSpPr/>
            <p:nvPr/>
          </p:nvSpPr>
          <p:spPr>
            <a:xfrm>
              <a:off x="5637150" y="1346973"/>
              <a:ext cx="2526000" cy="1224900"/>
            </a:xfrm>
            <a:prstGeom prst="rect">
              <a:avLst/>
            </a:prstGeom>
            <a:solidFill>
              <a:schemeClr val="accent1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64" name="Google Shape;464;p27">
            <a:hlinkClick action="ppaction://hlinksldjump" r:id="rId4"/>
          </p:cNvPr>
          <p:cNvSpPr txBox="1"/>
          <p:nvPr>
            <p:ph idx="3" type="subTitle"/>
          </p:nvPr>
        </p:nvSpPr>
        <p:spPr>
          <a:xfrm>
            <a:off x="5811898" y="3513229"/>
            <a:ext cx="2176500" cy="46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n" sz="1800">
                <a:latin typeface="Lora"/>
                <a:ea typeface="Lora"/>
                <a:cs typeface="Lora"/>
                <a:sym typeface="Lora"/>
              </a:rPr>
              <a:t>Raylib4PlayStation</a:t>
            </a:r>
            <a:endParaRPr b="1" sz="18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465" name="Google Shape;465;p27">
            <a:hlinkClick action="ppaction://hlinksldjump" r:id="rId5"/>
          </p:cNvPr>
          <p:cNvSpPr txBox="1"/>
          <p:nvPr>
            <p:ph idx="5" type="subTitle"/>
          </p:nvPr>
        </p:nvSpPr>
        <p:spPr>
          <a:xfrm>
            <a:off x="1814598" y="1714391"/>
            <a:ext cx="2176500" cy="46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n" sz="1800">
                <a:latin typeface="Lora"/>
                <a:ea typeface="Lora"/>
                <a:cs typeface="Lora"/>
                <a:sym typeface="Lora"/>
              </a:rPr>
              <a:t>Raylib</a:t>
            </a:r>
            <a:endParaRPr b="1" sz="18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466" name="Google Shape;466;p27">
            <a:hlinkClick action="ppaction://hlinksldjump" r:id="rId6"/>
          </p:cNvPr>
          <p:cNvSpPr txBox="1"/>
          <p:nvPr>
            <p:ph idx="7" type="subTitle"/>
          </p:nvPr>
        </p:nvSpPr>
        <p:spPr>
          <a:xfrm>
            <a:off x="5811898" y="1714391"/>
            <a:ext cx="2176500" cy="46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n" sz="1800">
                <a:latin typeface="Lora"/>
                <a:ea typeface="Lora"/>
                <a:cs typeface="Lora"/>
                <a:sym typeface="Lora"/>
              </a:rPr>
              <a:t>Raylib4Dreamcast</a:t>
            </a:r>
            <a:endParaRPr b="1" sz="1800"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467" name="Google Shape;467;p27">
            <a:hlinkClick action="ppaction://hlinksldjump" r:id="rId7"/>
          </p:cNvPr>
          <p:cNvPicPr preferRelativeResize="0"/>
          <p:nvPr/>
        </p:nvPicPr>
        <p:blipFill rotWithShape="1">
          <a:blip r:embed="rId8">
            <a:alphaModFix/>
          </a:blip>
          <a:srcRect b="475" l="0" r="0" t="465"/>
          <a:stretch/>
        </p:blipFill>
        <p:spPr>
          <a:xfrm>
            <a:off x="8446575" y="550350"/>
            <a:ext cx="265550" cy="25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8" name="Google Shape;468;p27">
            <a:hlinkClick action="ppaction://hlinksldjump" r:id="rId9"/>
          </p:cNvPr>
          <p:cNvPicPr preferRelativeResize="0"/>
          <p:nvPr/>
        </p:nvPicPr>
        <p:blipFill rotWithShape="1">
          <a:blip r:embed="rId10">
            <a:alphaModFix/>
          </a:blip>
          <a:srcRect b="941" l="0" r="0" t="940"/>
          <a:stretch/>
        </p:blipFill>
        <p:spPr>
          <a:xfrm>
            <a:off x="237300" y="550513"/>
            <a:ext cx="294878" cy="230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69" name="Google Shape;469;p27">
            <a:hlinkClick action="ppaction://hlinkshowjump?jump=previousslide"/>
          </p:cNvPr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237301" y="1181549"/>
            <a:ext cx="294875" cy="307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470" name="Google Shape;470;p27">
            <a:hlinkClick action="ppaction://hlinkshowjump?jump=nextslide"/>
          </p:cNvPr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 flipH="1">
            <a:off x="237301" y="3724924"/>
            <a:ext cx="294875" cy="307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471" name="Google Shape;471;p27">
            <a:hlinkClick/>
          </p:cNvPr>
          <p:cNvPicPr preferRelativeResize="0"/>
          <p:nvPr/>
        </p:nvPicPr>
        <p:blipFill rotWithShape="1">
          <a:blip r:embed="rId12">
            <a:alphaModFix/>
          </a:blip>
          <a:srcRect b="0" l="396" r="395" t="0"/>
          <a:stretch/>
        </p:blipFill>
        <p:spPr>
          <a:xfrm>
            <a:off x="228050" y="4350525"/>
            <a:ext cx="302603" cy="307950"/>
          </a:xfrm>
          <a:prstGeom prst="rect">
            <a:avLst/>
          </a:prstGeom>
          <a:noFill/>
          <a:ln>
            <a:noFill/>
          </a:ln>
        </p:spPr>
      </p:pic>
      <p:sp>
        <p:nvSpPr>
          <p:cNvPr id="472" name="Google Shape;472;p27">
            <a:hlinkClick action="ppaction://hlinksldjump" r:id="rId13"/>
          </p:cNvPr>
          <p:cNvSpPr/>
          <p:nvPr/>
        </p:nvSpPr>
        <p:spPr>
          <a:xfrm>
            <a:off x="125400" y="1714388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01</a:t>
            </a:r>
            <a:endParaRPr b="1" i="0" sz="1800" u="none" cap="none" strike="noStrik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73" name="Google Shape;473;p27">
            <a:hlinkClick action="ppaction://hlinksldjump" r:id="rId14"/>
          </p:cNvPr>
          <p:cNvSpPr/>
          <p:nvPr/>
        </p:nvSpPr>
        <p:spPr>
          <a:xfrm>
            <a:off x="125400" y="2226163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02</a:t>
            </a:r>
            <a:endParaRPr b="1" i="0" sz="1800" u="none" cap="none" strike="noStrik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74" name="Google Shape;474;p27">
            <a:hlinkClick action="ppaction://hlinksldjump" r:id="rId15"/>
          </p:cNvPr>
          <p:cNvSpPr/>
          <p:nvPr/>
        </p:nvSpPr>
        <p:spPr>
          <a:xfrm>
            <a:off x="125400" y="2738713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03</a:t>
            </a:r>
            <a:endParaRPr b="1" i="0" sz="1800" u="none" cap="none" strike="noStrik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75" name="Google Shape;475;p27">
            <a:hlinkClick action="ppaction://hlinksldjump" r:id="rId16"/>
          </p:cNvPr>
          <p:cNvSpPr/>
          <p:nvPr/>
        </p:nvSpPr>
        <p:spPr>
          <a:xfrm>
            <a:off x="125400" y="3251288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04</a:t>
            </a:r>
            <a:endParaRPr b="1" i="0" sz="1800" u="none" cap="none" strike="noStrik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0" name="Google Shape;480;p28">
            <a:hlinkClick action="ppaction://hlinksldjump" r:id="rId3"/>
          </p:cNvPr>
          <p:cNvPicPr preferRelativeResize="0"/>
          <p:nvPr/>
        </p:nvPicPr>
        <p:blipFill rotWithShape="1">
          <a:blip r:embed="rId4">
            <a:alphaModFix/>
          </a:blip>
          <a:srcRect b="475" l="0" r="0" t="465"/>
          <a:stretch/>
        </p:blipFill>
        <p:spPr>
          <a:xfrm>
            <a:off x="7472087" y="478225"/>
            <a:ext cx="265550" cy="258850"/>
          </a:xfrm>
          <a:prstGeom prst="rect">
            <a:avLst/>
          </a:prstGeom>
          <a:noFill/>
          <a:ln>
            <a:noFill/>
          </a:ln>
        </p:spPr>
      </p:pic>
      <p:sp>
        <p:nvSpPr>
          <p:cNvPr id="481" name="Google Shape;481;p28"/>
          <p:cNvSpPr txBox="1"/>
          <p:nvPr>
            <p:ph idx="2" type="title"/>
          </p:nvPr>
        </p:nvSpPr>
        <p:spPr>
          <a:xfrm>
            <a:off x="2473174" y="2088475"/>
            <a:ext cx="4856700" cy="129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>
                <a:latin typeface="Lora"/>
                <a:ea typeface="Lora"/>
                <a:cs typeface="Lora"/>
                <a:sym typeface="Lora"/>
              </a:rPr>
              <a:t>“Kahoot quiz 1”</a:t>
            </a:r>
            <a:endParaRPr>
              <a:latin typeface="Lora"/>
              <a:ea typeface="Lora"/>
              <a:cs typeface="Lora"/>
              <a:sym typeface="Lora"/>
            </a:endParaRPr>
          </a:p>
        </p:txBody>
      </p:sp>
      <p:grpSp>
        <p:nvGrpSpPr>
          <p:cNvPr id="482" name="Google Shape;482;p28"/>
          <p:cNvGrpSpPr/>
          <p:nvPr/>
        </p:nvGrpSpPr>
        <p:grpSpPr>
          <a:xfrm>
            <a:off x="4192325" y="1438525"/>
            <a:ext cx="1418252" cy="366775"/>
            <a:chOff x="4192325" y="1565187"/>
            <a:chExt cx="1418252" cy="366775"/>
          </a:xfrm>
        </p:grpSpPr>
        <p:grpSp>
          <p:nvGrpSpPr>
            <p:cNvPr id="483" name="Google Shape;483;p28"/>
            <p:cNvGrpSpPr/>
            <p:nvPr/>
          </p:nvGrpSpPr>
          <p:grpSpPr>
            <a:xfrm>
              <a:off x="4750599" y="1565187"/>
              <a:ext cx="301703" cy="366775"/>
              <a:chOff x="4551450" y="2523500"/>
              <a:chExt cx="274775" cy="334100"/>
            </a:xfrm>
          </p:grpSpPr>
          <p:sp>
            <p:nvSpPr>
              <p:cNvPr id="484" name="Google Shape;484;p28"/>
              <p:cNvSpPr/>
              <p:nvPr/>
            </p:nvSpPr>
            <p:spPr>
              <a:xfrm>
                <a:off x="4551450" y="2523500"/>
                <a:ext cx="267875" cy="334100"/>
              </a:xfrm>
              <a:custGeom>
                <a:rect b="b" l="l" r="r" t="t"/>
                <a:pathLst>
                  <a:path extrusionOk="0" h="13364" w="10715">
                    <a:moveTo>
                      <a:pt x="0" y="0"/>
                    </a:moveTo>
                    <a:lnTo>
                      <a:pt x="0" y="13364"/>
                    </a:lnTo>
                    <a:lnTo>
                      <a:pt x="5513" y="13364"/>
                    </a:lnTo>
                    <a:lnTo>
                      <a:pt x="10714" y="13061"/>
                    </a:lnTo>
                    <a:lnTo>
                      <a:pt x="10714" y="304"/>
                    </a:lnTo>
                    <a:lnTo>
                      <a:pt x="551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5" name="Google Shape;485;p28"/>
              <p:cNvSpPr/>
              <p:nvPr/>
            </p:nvSpPr>
            <p:spPr>
              <a:xfrm>
                <a:off x="4688825" y="2523500"/>
                <a:ext cx="137400" cy="334100"/>
              </a:xfrm>
              <a:custGeom>
                <a:rect b="b" l="l" r="r" t="t"/>
                <a:pathLst>
                  <a:path extrusionOk="0" h="13364" w="5496">
                    <a:moveTo>
                      <a:pt x="0" y="0"/>
                    </a:moveTo>
                    <a:lnTo>
                      <a:pt x="0" y="13364"/>
                    </a:lnTo>
                    <a:lnTo>
                      <a:pt x="5496" y="13364"/>
                    </a:lnTo>
                    <a:lnTo>
                      <a:pt x="549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6" name="Google Shape;486;p28"/>
              <p:cNvSpPr/>
              <p:nvPr/>
            </p:nvSpPr>
            <p:spPr>
              <a:xfrm>
                <a:off x="4608750" y="2697450"/>
                <a:ext cx="160175" cy="22775"/>
              </a:xfrm>
              <a:custGeom>
                <a:rect b="b" l="l" r="r" t="t"/>
                <a:pathLst>
                  <a:path extrusionOk="0" h="911" w="6407">
                    <a:moveTo>
                      <a:pt x="1" y="1"/>
                    </a:moveTo>
                    <a:lnTo>
                      <a:pt x="1" y="911"/>
                    </a:lnTo>
                    <a:lnTo>
                      <a:pt x="6406" y="911"/>
                    </a:lnTo>
                    <a:lnTo>
                      <a:pt x="640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7" name="Google Shape;487;p28"/>
              <p:cNvSpPr/>
              <p:nvPr/>
            </p:nvSpPr>
            <p:spPr>
              <a:xfrm>
                <a:off x="4688825" y="2697450"/>
                <a:ext cx="80100" cy="22775"/>
              </a:xfrm>
              <a:custGeom>
                <a:rect b="b" l="l" r="r" t="t"/>
                <a:pathLst>
                  <a:path extrusionOk="0" h="911" w="3204">
                    <a:moveTo>
                      <a:pt x="0" y="1"/>
                    </a:moveTo>
                    <a:lnTo>
                      <a:pt x="0" y="911"/>
                    </a:lnTo>
                    <a:lnTo>
                      <a:pt x="3203" y="911"/>
                    </a:lnTo>
                    <a:lnTo>
                      <a:pt x="320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8" name="Google Shape;488;p28"/>
              <p:cNvSpPr/>
              <p:nvPr/>
            </p:nvSpPr>
            <p:spPr>
              <a:xfrm>
                <a:off x="4620125" y="2743175"/>
                <a:ext cx="137425" cy="23000"/>
              </a:xfrm>
              <a:custGeom>
                <a:rect b="b" l="l" r="r" t="t"/>
                <a:pathLst>
                  <a:path extrusionOk="0" h="920" w="5497">
                    <a:moveTo>
                      <a:pt x="1" y="0"/>
                    </a:moveTo>
                    <a:lnTo>
                      <a:pt x="1" y="919"/>
                    </a:lnTo>
                    <a:lnTo>
                      <a:pt x="5496" y="919"/>
                    </a:lnTo>
                    <a:lnTo>
                      <a:pt x="549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9" name="Google Shape;489;p28"/>
              <p:cNvSpPr/>
              <p:nvPr/>
            </p:nvSpPr>
            <p:spPr>
              <a:xfrm>
                <a:off x="4688825" y="2743175"/>
                <a:ext cx="68725" cy="23000"/>
              </a:xfrm>
              <a:custGeom>
                <a:rect b="b" l="l" r="r" t="t"/>
                <a:pathLst>
                  <a:path extrusionOk="0" h="920" w="2749">
                    <a:moveTo>
                      <a:pt x="0" y="0"/>
                    </a:moveTo>
                    <a:lnTo>
                      <a:pt x="0" y="919"/>
                    </a:lnTo>
                    <a:lnTo>
                      <a:pt x="2748" y="919"/>
                    </a:lnTo>
                    <a:lnTo>
                      <a:pt x="274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0" name="Google Shape;490;p28"/>
              <p:cNvSpPr/>
              <p:nvPr/>
            </p:nvSpPr>
            <p:spPr>
              <a:xfrm>
                <a:off x="4631500" y="2788900"/>
                <a:ext cx="114675" cy="23000"/>
              </a:xfrm>
              <a:custGeom>
                <a:rect b="b" l="l" r="r" t="t"/>
                <a:pathLst>
                  <a:path extrusionOk="0" h="920" w="4587">
                    <a:moveTo>
                      <a:pt x="1" y="0"/>
                    </a:moveTo>
                    <a:lnTo>
                      <a:pt x="1" y="919"/>
                    </a:lnTo>
                    <a:lnTo>
                      <a:pt x="4586" y="919"/>
                    </a:lnTo>
                    <a:lnTo>
                      <a:pt x="458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1" name="Google Shape;491;p28"/>
              <p:cNvSpPr/>
              <p:nvPr/>
            </p:nvSpPr>
            <p:spPr>
              <a:xfrm>
                <a:off x="4688825" y="2788900"/>
                <a:ext cx="57350" cy="23000"/>
              </a:xfrm>
              <a:custGeom>
                <a:rect b="b" l="l" r="r" t="t"/>
                <a:pathLst>
                  <a:path extrusionOk="0" h="920" w="2294">
                    <a:moveTo>
                      <a:pt x="0" y="0"/>
                    </a:moveTo>
                    <a:lnTo>
                      <a:pt x="0" y="919"/>
                    </a:lnTo>
                    <a:lnTo>
                      <a:pt x="2293" y="919"/>
                    </a:lnTo>
                    <a:lnTo>
                      <a:pt x="229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2" name="Google Shape;492;p28"/>
              <p:cNvSpPr/>
              <p:nvPr/>
            </p:nvSpPr>
            <p:spPr>
              <a:xfrm>
                <a:off x="4642425" y="2580975"/>
                <a:ext cx="93250" cy="75700"/>
              </a:xfrm>
              <a:custGeom>
                <a:rect b="b" l="l" r="r" t="t"/>
                <a:pathLst>
                  <a:path extrusionOk="0" h="3028" w="3730">
                    <a:moveTo>
                      <a:pt x="1075" y="1"/>
                    </a:moveTo>
                    <a:cubicBezTo>
                      <a:pt x="826" y="1"/>
                      <a:pt x="576" y="97"/>
                      <a:pt x="384" y="288"/>
                    </a:cubicBezTo>
                    <a:cubicBezTo>
                      <a:pt x="1" y="663"/>
                      <a:pt x="1" y="1279"/>
                      <a:pt x="384" y="1662"/>
                    </a:cubicBezTo>
                    <a:lnTo>
                      <a:pt x="1865" y="3027"/>
                    </a:lnTo>
                    <a:lnTo>
                      <a:pt x="3346" y="1662"/>
                    </a:lnTo>
                    <a:cubicBezTo>
                      <a:pt x="3730" y="1279"/>
                      <a:pt x="3730" y="663"/>
                      <a:pt x="3346" y="288"/>
                    </a:cubicBezTo>
                    <a:cubicBezTo>
                      <a:pt x="3159" y="97"/>
                      <a:pt x="2911" y="1"/>
                      <a:pt x="2663" y="1"/>
                    </a:cubicBezTo>
                    <a:cubicBezTo>
                      <a:pt x="2414" y="1"/>
                      <a:pt x="2164" y="97"/>
                      <a:pt x="1972" y="288"/>
                    </a:cubicBezTo>
                    <a:lnTo>
                      <a:pt x="1865" y="387"/>
                    </a:lnTo>
                    <a:lnTo>
                      <a:pt x="1758" y="288"/>
                    </a:lnTo>
                    <a:cubicBezTo>
                      <a:pt x="1571" y="97"/>
                      <a:pt x="1323" y="1"/>
                      <a:pt x="107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3" name="Google Shape;493;p28"/>
              <p:cNvSpPr/>
              <p:nvPr/>
            </p:nvSpPr>
            <p:spPr>
              <a:xfrm>
                <a:off x="4688825" y="2580975"/>
                <a:ext cx="46625" cy="75700"/>
              </a:xfrm>
              <a:custGeom>
                <a:rect b="b" l="l" r="r" t="t"/>
                <a:pathLst>
                  <a:path extrusionOk="0" h="3028" w="1865">
                    <a:moveTo>
                      <a:pt x="794" y="1"/>
                    </a:moveTo>
                    <a:cubicBezTo>
                      <a:pt x="545" y="1"/>
                      <a:pt x="295" y="97"/>
                      <a:pt x="107" y="288"/>
                    </a:cubicBezTo>
                    <a:lnTo>
                      <a:pt x="0" y="387"/>
                    </a:lnTo>
                    <a:lnTo>
                      <a:pt x="0" y="3027"/>
                    </a:lnTo>
                    <a:lnTo>
                      <a:pt x="1481" y="1662"/>
                    </a:lnTo>
                    <a:cubicBezTo>
                      <a:pt x="1865" y="1279"/>
                      <a:pt x="1865" y="663"/>
                      <a:pt x="1481" y="288"/>
                    </a:cubicBezTo>
                    <a:cubicBezTo>
                      <a:pt x="1294" y="97"/>
                      <a:pt x="1044" y="1"/>
                      <a:pt x="79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94" name="Google Shape;494;p28"/>
            <p:cNvGrpSpPr/>
            <p:nvPr/>
          </p:nvGrpSpPr>
          <p:grpSpPr>
            <a:xfrm>
              <a:off x="5308874" y="1565187"/>
              <a:ext cx="301703" cy="366775"/>
              <a:chOff x="4551450" y="2523500"/>
              <a:chExt cx="274775" cy="334100"/>
            </a:xfrm>
          </p:grpSpPr>
          <p:sp>
            <p:nvSpPr>
              <p:cNvPr id="495" name="Google Shape;495;p28"/>
              <p:cNvSpPr/>
              <p:nvPr/>
            </p:nvSpPr>
            <p:spPr>
              <a:xfrm>
                <a:off x="4551450" y="2523500"/>
                <a:ext cx="267875" cy="334100"/>
              </a:xfrm>
              <a:custGeom>
                <a:rect b="b" l="l" r="r" t="t"/>
                <a:pathLst>
                  <a:path extrusionOk="0" h="13364" w="10715">
                    <a:moveTo>
                      <a:pt x="0" y="0"/>
                    </a:moveTo>
                    <a:lnTo>
                      <a:pt x="0" y="13364"/>
                    </a:lnTo>
                    <a:lnTo>
                      <a:pt x="5513" y="13364"/>
                    </a:lnTo>
                    <a:lnTo>
                      <a:pt x="10714" y="13061"/>
                    </a:lnTo>
                    <a:lnTo>
                      <a:pt x="10714" y="304"/>
                    </a:lnTo>
                    <a:lnTo>
                      <a:pt x="551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6" name="Google Shape;496;p28"/>
              <p:cNvSpPr/>
              <p:nvPr/>
            </p:nvSpPr>
            <p:spPr>
              <a:xfrm>
                <a:off x="4688825" y="2523500"/>
                <a:ext cx="137400" cy="334100"/>
              </a:xfrm>
              <a:custGeom>
                <a:rect b="b" l="l" r="r" t="t"/>
                <a:pathLst>
                  <a:path extrusionOk="0" h="13364" w="5496">
                    <a:moveTo>
                      <a:pt x="0" y="0"/>
                    </a:moveTo>
                    <a:lnTo>
                      <a:pt x="0" y="13364"/>
                    </a:lnTo>
                    <a:lnTo>
                      <a:pt x="5496" y="13364"/>
                    </a:lnTo>
                    <a:lnTo>
                      <a:pt x="549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7" name="Google Shape;497;p28"/>
              <p:cNvSpPr/>
              <p:nvPr/>
            </p:nvSpPr>
            <p:spPr>
              <a:xfrm>
                <a:off x="4608750" y="2697450"/>
                <a:ext cx="160175" cy="22775"/>
              </a:xfrm>
              <a:custGeom>
                <a:rect b="b" l="l" r="r" t="t"/>
                <a:pathLst>
                  <a:path extrusionOk="0" h="911" w="6407">
                    <a:moveTo>
                      <a:pt x="1" y="1"/>
                    </a:moveTo>
                    <a:lnTo>
                      <a:pt x="1" y="911"/>
                    </a:lnTo>
                    <a:lnTo>
                      <a:pt x="6406" y="911"/>
                    </a:lnTo>
                    <a:lnTo>
                      <a:pt x="640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8" name="Google Shape;498;p28"/>
              <p:cNvSpPr/>
              <p:nvPr/>
            </p:nvSpPr>
            <p:spPr>
              <a:xfrm>
                <a:off x="4688825" y="2697450"/>
                <a:ext cx="80100" cy="22775"/>
              </a:xfrm>
              <a:custGeom>
                <a:rect b="b" l="l" r="r" t="t"/>
                <a:pathLst>
                  <a:path extrusionOk="0" h="911" w="3204">
                    <a:moveTo>
                      <a:pt x="0" y="1"/>
                    </a:moveTo>
                    <a:lnTo>
                      <a:pt x="0" y="911"/>
                    </a:lnTo>
                    <a:lnTo>
                      <a:pt x="3203" y="911"/>
                    </a:lnTo>
                    <a:lnTo>
                      <a:pt x="320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9" name="Google Shape;499;p28"/>
              <p:cNvSpPr/>
              <p:nvPr/>
            </p:nvSpPr>
            <p:spPr>
              <a:xfrm>
                <a:off x="4620125" y="2743175"/>
                <a:ext cx="137425" cy="23000"/>
              </a:xfrm>
              <a:custGeom>
                <a:rect b="b" l="l" r="r" t="t"/>
                <a:pathLst>
                  <a:path extrusionOk="0" h="920" w="5497">
                    <a:moveTo>
                      <a:pt x="1" y="0"/>
                    </a:moveTo>
                    <a:lnTo>
                      <a:pt x="1" y="919"/>
                    </a:lnTo>
                    <a:lnTo>
                      <a:pt x="5496" y="919"/>
                    </a:lnTo>
                    <a:lnTo>
                      <a:pt x="549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0" name="Google Shape;500;p28"/>
              <p:cNvSpPr/>
              <p:nvPr/>
            </p:nvSpPr>
            <p:spPr>
              <a:xfrm>
                <a:off x="4688825" y="2743175"/>
                <a:ext cx="68725" cy="23000"/>
              </a:xfrm>
              <a:custGeom>
                <a:rect b="b" l="l" r="r" t="t"/>
                <a:pathLst>
                  <a:path extrusionOk="0" h="920" w="2749">
                    <a:moveTo>
                      <a:pt x="0" y="0"/>
                    </a:moveTo>
                    <a:lnTo>
                      <a:pt x="0" y="919"/>
                    </a:lnTo>
                    <a:lnTo>
                      <a:pt x="2748" y="919"/>
                    </a:lnTo>
                    <a:lnTo>
                      <a:pt x="274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1" name="Google Shape;501;p28"/>
              <p:cNvSpPr/>
              <p:nvPr/>
            </p:nvSpPr>
            <p:spPr>
              <a:xfrm>
                <a:off x="4631500" y="2788900"/>
                <a:ext cx="114675" cy="23000"/>
              </a:xfrm>
              <a:custGeom>
                <a:rect b="b" l="l" r="r" t="t"/>
                <a:pathLst>
                  <a:path extrusionOk="0" h="920" w="4587">
                    <a:moveTo>
                      <a:pt x="1" y="0"/>
                    </a:moveTo>
                    <a:lnTo>
                      <a:pt x="1" y="919"/>
                    </a:lnTo>
                    <a:lnTo>
                      <a:pt x="4586" y="919"/>
                    </a:lnTo>
                    <a:lnTo>
                      <a:pt x="458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2" name="Google Shape;502;p28"/>
              <p:cNvSpPr/>
              <p:nvPr/>
            </p:nvSpPr>
            <p:spPr>
              <a:xfrm>
                <a:off x="4688825" y="2788900"/>
                <a:ext cx="57350" cy="23000"/>
              </a:xfrm>
              <a:custGeom>
                <a:rect b="b" l="l" r="r" t="t"/>
                <a:pathLst>
                  <a:path extrusionOk="0" h="920" w="2294">
                    <a:moveTo>
                      <a:pt x="0" y="0"/>
                    </a:moveTo>
                    <a:lnTo>
                      <a:pt x="0" y="919"/>
                    </a:lnTo>
                    <a:lnTo>
                      <a:pt x="2293" y="919"/>
                    </a:lnTo>
                    <a:lnTo>
                      <a:pt x="229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3" name="Google Shape;503;p28"/>
              <p:cNvSpPr/>
              <p:nvPr/>
            </p:nvSpPr>
            <p:spPr>
              <a:xfrm>
                <a:off x="4642425" y="2580975"/>
                <a:ext cx="93250" cy="75700"/>
              </a:xfrm>
              <a:custGeom>
                <a:rect b="b" l="l" r="r" t="t"/>
                <a:pathLst>
                  <a:path extrusionOk="0" h="3028" w="3730">
                    <a:moveTo>
                      <a:pt x="1075" y="1"/>
                    </a:moveTo>
                    <a:cubicBezTo>
                      <a:pt x="826" y="1"/>
                      <a:pt x="576" y="97"/>
                      <a:pt x="384" y="288"/>
                    </a:cubicBezTo>
                    <a:cubicBezTo>
                      <a:pt x="1" y="663"/>
                      <a:pt x="1" y="1279"/>
                      <a:pt x="384" y="1662"/>
                    </a:cubicBezTo>
                    <a:lnTo>
                      <a:pt x="1865" y="3027"/>
                    </a:lnTo>
                    <a:lnTo>
                      <a:pt x="3346" y="1662"/>
                    </a:lnTo>
                    <a:cubicBezTo>
                      <a:pt x="3730" y="1279"/>
                      <a:pt x="3730" y="663"/>
                      <a:pt x="3346" y="288"/>
                    </a:cubicBezTo>
                    <a:cubicBezTo>
                      <a:pt x="3159" y="97"/>
                      <a:pt x="2911" y="1"/>
                      <a:pt x="2663" y="1"/>
                    </a:cubicBezTo>
                    <a:cubicBezTo>
                      <a:pt x="2414" y="1"/>
                      <a:pt x="2164" y="97"/>
                      <a:pt x="1972" y="288"/>
                    </a:cubicBezTo>
                    <a:lnTo>
                      <a:pt x="1865" y="387"/>
                    </a:lnTo>
                    <a:lnTo>
                      <a:pt x="1758" y="288"/>
                    </a:lnTo>
                    <a:cubicBezTo>
                      <a:pt x="1571" y="97"/>
                      <a:pt x="1323" y="1"/>
                      <a:pt x="107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4" name="Google Shape;504;p28"/>
              <p:cNvSpPr/>
              <p:nvPr/>
            </p:nvSpPr>
            <p:spPr>
              <a:xfrm>
                <a:off x="4688825" y="2580975"/>
                <a:ext cx="46625" cy="75700"/>
              </a:xfrm>
              <a:custGeom>
                <a:rect b="b" l="l" r="r" t="t"/>
                <a:pathLst>
                  <a:path extrusionOk="0" h="3028" w="1865">
                    <a:moveTo>
                      <a:pt x="794" y="1"/>
                    </a:moveTo>
                    <a:cubicBezTo>
                      <a:pt x="545" y="1"/>
                      <a:pt x="295" y="97"/>
                      <a:pt x="107" y="288"/>
                    </a:cubicBezTo>
                    <a:lnTo>
                      <a:pt x="0" y="387"/>
                    </a:lnTo>
                    <a:lnTo>
                      <a:pt x="0" y="3027"/>
                    </a:lnTo>
                    <a:lnTo>
                      <a:pt x="1481" y="1662"/>
                    </a:lnTo>
                    <a:cubicBezTo>
                      <a:pt x="1865" y="1279"/>
                      <a:pt x="1865" y="663"/>
                      <a:pt x="1481" y="288"/>
                    </a:cubicBezTo>
                    <a:cubicBezTo>
                      <a:pt x="1294" y="97"/>
                      <a:pt x="1044" y="1"/>
                      <a:pt x="79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05" name="Google Shape;505;p28"/>
            <p:cNvGrpSpPr/>
            <p:nvPr/>
          </p:nvGrpSpPr>
          <p:grpSpPr>
            <a:xfrm>
              <a:off x="4192325" y="1565187"/>
              <a:ext cx="301703" cy="366775"/>
              <a:chOff x="4192325" y="1565187"/>
              <a:chExt cx="301703" cy="366775"/>
            </a:xfrm>
          </p:grpSpPr>
          <p:sp>
            <p:nvSpPr>
              <p:cNvPr id="506" name="Google Shape;506;p28"/>
              <p:cNvSpPr/>
              <p:nvPr/>
            </p:nvSpPr>
            <p:spPr>
              <a:xfrm>
                <a:off x="4192325" y="1565187"/>
                <a:ext cx="294127" cy="366775"/>
              </a:xfrm>
              <a:custGeom>
                <a:rect b="b" l="l" r="r" t="t"/>
                <a:pathLst>
                  <a:path extrusionOk="0" h="13364" w="10715">
                    <a:moveTo>
                      <a:pt x="0" y="0"/>
                    </a:moveTo>
                    <a:lnTo>
                      <a:pt x="0" y="13364"/>
                    </a:lnTo>
                    <a:lnTo>
                      <a:pt x="5513" y="13364"/>
                    </a:lnTo>
                    <a:lnTo>
                      <a:pt x="10714" y="13061"/>
                    </a:lnTo>
                    <a:lnTo>
                      <a:pt x="10714" y="304"/>
                    </a:lnTo>
                    <a:lnTo>
                      <a:pt x="551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7" name="Google Shape;507;p28"/>
              <p:cNvSpPr/>
              <p:nvPr/>
            </p:nvSpPr>
            <p:spPr>
              <a:xfrm>
                <a:off x="4255241" y="1756149"/>
                <a:ext cx="175872" cy="25002"/>
              </a:xfrm>
              <a:custGeom>
                <a:rect b="b" l="l" r="r" t="t"/>
                <a:pathLst>
                  <a:path extrusionOk="0" h="911" w="6407">
                    <a:moveTo>
                      <a:pt x="1" y="1"/>
                    </a:moveTo>
                    <a:lnTo>
                      <a:pt x="1" y="911"/>
                    </a:lnTo>
                    <a:lnTo>
                      <a:pt x="6406" y="911"/>
                    </a:lnTo>
                    <a:lnTo>
                      <a:pt x="640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8" name="Google Shape;508;p28"/>
              <p:cNvSpPr/>
              <p:nvPr/>
            </p:nvSpPr>
            <p:spPr>
              <a:xfrm>
                <a:off x="4343163" y="1565187"/>
                <a:ext cx="150865" cy="366775"/>
              </a:xfrm>
              <a:custGeom>
                <a:rect b="b" l="l" r="r" t="t"/>
                <a:pathLst>
                  <a:path extrusionOk="0" h="13364" w="5496">
                    <a:moveTo>
                      <a:pt x="0" y="0"/>
                    </a:moveTo>
                    <a:lnTo>
                      <a:pt x="0" y="13364"/>
                    </a:lnTo>
                    <a:lnTo>
                      <a:pt x="5496" y="13364"/>
                    </a:lnTo>
                    <a:lnTo>
                      <a:pt x="549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9" name="Google Shape;509;p28"/>
              <p:cNvSpPr/>
              <p:nvPr/>
            </p:nvSpPr>
            <p:spPr>
              <a:xfrm>
                <a:off x="4343163" y="1756149"/>
                <a:ext cx="87950" cy="25002"/>
              </a:xfrm>
              <a:custGeom>
                <a:rect b="b" l="l" r="r" t="t"/>
                <a:pathLst>
                  <a:path extrusionOk="0" h="911" w="3204">
                    <a:moveTo>
                      <a:pt x="0" y="1"/>
                    </a:moveTo>
                    <a:lnTo>
                      <a:pt x="0" y="911"/>
                    </a:lnTo>
                    <a:lnTo>
                      <a:pt x="3203" y="911"/>
                    </a:lnTo>
                    <a:lnTo>
                      <a:pt x="320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0" name="Google Shape;510;p28"/>
              <p:cNvSpPr/>
              <p:nvPr/>
            </p:nvSpPr>
            <p:spPr>
              <a:xfrm>
                <a:off x="4267730" y="1806346"/>
                <a:ext cx="150893" cy="25249"/>
              </a:xfrm>
              <a:custGeom>
                <a:rect b="b" l="l" r="r" t="t"/>
                <a:pathLst>
                  <a:path extrusionOk="0" h="920" w="5497">
                    <a:moveTo>
                      <a:pt x="1" y="0"/>
                    </a:moveTo>
                    <a:lnTo>
                      <a:pt x="1" y="919"/>
                    </a:lnTo>
                    <a:lnTo>
                      <a:pt x="5496" y="919"/>
                    </a:lnTo>
                    <a:lnTo>
                      <a:pt x="549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1" name="Google Shape;511;p28"/>
              <p:cNvSpPr/>
              <p:nvPr/>
            </p:nvSpPr>
            <p:spPr>
              <a:xfrm>
                <a:off x="4343163" y="1806346"/>
                <a:ext cx="75460" cy="25249"/>
              </a:xfrm>
              <a:custGeom>
                <a:rect b="b" l="l" r="r" t="t"/>
                <a:pathLst>
                  <a:path extrusionOk="0" h="920" w="2749">
                    <a:moveTo>
                      <a:pt x="0" y="0"/>
                    </a:moveTo>
                    <a:lnTo>
                      <a:pt x="0" y="919"/>
                    </a:lnTo>
                    <a:lnTo>
                      <a:pt x="2748" y="919"/>
                    </a:lnTo>
                    <a:lnTo>
                      <a:pt x="274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2" name="Google Shape;512;p28"/>
              <p:cNvSpPr/>
              <p:nvPr/>
            </p:nvSpPr>
            <p:spPr>
              <a:xfrm>
                <a:off x="4280220" y="1856543"/>
                <a:ext cx="125913" cy="25249"/>
              </a:xfrm>
              <a:custGeom>
                <a:rect b="b" l="l" r="r" t="t"/>
                <a:pathLst>
                  <a:path extrusionOk="0" h="920" w="4587">
                    <a:moveTo>
                      <a:pt x="1" y="0"/>
                    </a:moveTo>
                    <a:lnTo>
                      <a:pt x="1" y="919"/>
                    </a:lnTo>
                    <a:lnTo>
                      <a:pt x="4586" y="919"/>
                    </a:lnTo>
                    <a:lnTo>
                      <a:pt x="458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3" name="Google Shape;513;p28"/>
              <p:cNvSpPr/>
              <p:nvPr/>
            </p:nvSpPr>
            <p:spPr>
              <a:xfrm>
                <a:off x="4343163" y="1856543"/>
                <a:ext cx="62970" cy="25249"/>
              </a:xfrm>
              <a:custGeom>
                <a:rect b="b" l="l" r="r" t="t"/>
                <a:pathLst>
                  <a:path extrusionOk="0" h="920" w="2294">
                    <a:moveTo>
                      <a:pt x="0" y="0"/>
                    </a:moveTo>
                    <a:lnTo>
                      <a:pt x="0" y="919"/>
                    </a:lnTo>
                    <a:lnTo>
                      <a:pt x="2293" y="919"/>
                    </a:lnTo>
                    <a:lnTo>
                      <a:pt x="229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4" name="Google Shape;514;p28"/>
              <p:cNvSpPr/>
              <p:nvPr/>
            </p:nvSpPr>
            <p:spPr>
              <a:xfrm>
                <a:off x="4292216" y="1628283"/>
                <a:ext cx="102389" cy="83103"/>
              </a:xfrm>
              <a:custGeom>
                <a:rect b="b" l="l" r="r" t="t"/>
                <a:pathLst>
                  <a:path extrusionOk="0" h="3028" w="3730">
                    <a:moveTo>
                      <a:pt x="1075" y="1"/>
                    </a:moveTo>
                    <a:cubicBezTo>
                      <a:pt x="826" y="1"/>
                      <a:pt x="576" y="97"/>
                      <a:pt x="384" y="288"/>
                    </a:cubicBezTo>
                    <a:cubicBezTo>
                      <a:pt x="1" y="663"/>
                      <a:pt x="1" y="1279"/>
                      <a:pt x="384" y="1662"/>
                    </a:cubicBezTo>
                    <a:lnTo>
                      <a:pt x="1865" y="3027"/>
                    </a:lnTo>
                    <a:lnTo>
                      <a:pt x="3346" y="1662"/>
                    </a:lnTo>
                    <a:cubicBezTo>
                      <a:pt x="3730" y="1279"/>
                      <a:pt x="3730" y="663"/>
                      <a:pt x="3346" y="288"/>
                    </a:cubicBezTo>
                    <a:cubicBezTo>
                      <a:pt x="3159" y="97"/>
                      <a:pt x="2911" y="1"/>
                      <a:pt x="2663" y="1"/>
                    </a:cubicBezTo>
                    <a:cubicBezTo>
                      <a:pt x="2414" y="1"/>
                      <a:pt x="2164" y="97"/>
                      <a:pt x="1972" y="288"/>
                    </a:cubicBezTo>
                    <a:lnTo>
                      <a:pt x="1865" y="387"/>
                    </a:lnTo>
                    <a:lnTo>
                      <a:pt x="1758" y="288"/>
                    </a:lnTo>
                    <a:cubicBezTo>
                      <a:pt x="1571" y="97"/>
                      <a:pt x="1323" y="1"/>
                      <a:pt x="107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5" name="Google Shape;515;p28"/>
              <p:cNvSpPr/>
              <p:nvPr/>
            </p:nvSpPr>
            <p:spPr>
              <a:xfrm>
                <a:off x="4343163" y="1628283"/>
                <a:ext cx="51194" cy="83103"/>
              </a:xfrm>
              <a:custGeom>
                <a:rect b="b" l="l" r="r" t="t"/>
                <a:pathLst>
                  <a:path extrusionOk="0" h="3028" w="1865">
                    <a:moveTo>
                      <a:pt x="794" y="1"/>
                    </a:moveTo>
                    <a:cubicBezTo>
                      <a:pt x="545" y="1"/>
                      <a:pt x="295" y="97"/>
                      <a:pt x="107" y="288"/>
                    </a:cubicBezTo>
                    <a:lnTo>
                      <a:pt x="0" y="387"/>
                    </a:lnTo>
                    <a:lnTo>
                      <a:pt x="0" y="3027"/>
                    </a:lnTo>
                    <a:lnTo>
                      <a:pt x="1481" y="1662"/>
                    </a:lnTo>
                    <a:cubicBezTo>
                      <a:pt x="1865" y="1279"/>
                      <a:pt x="1865" y="663"/>
                      <a:pt x="1481" y="288"/>
                    </a:cubicBezTo>
                    <a:cubicBezTo>
                      <a:pt x="1294" y="97"/>
                      <a:pt x="1044" y="1"/>
                      <a:pt x="79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pic>
        <p:nvPicPr>
          <p:cNvPr id="516" name="Google Shape;516;p28">
            <a:hlinkClick action="ppaction://hlinksldjump" r:id="rId5"/>
          </p:cNvPr>
          <p:cNvPicPr preferRelativeResize="0"/>
          <p:nvPr/>
        </p:nvPicPr>
        <p:blipFill rotWithShape="1">
          <a:blip r:embed="rId6">
            <a:alphaModFix/>
          </a:blip>
          <a:srcRect b="941" l="0" r="0" t="941"/>
          <a:stretch/>
        </p:blipFill>
        <p:spPr>
          <a:xfrm>
            <a:off x="237300" y="550513"/>
            <a:ext cx="294878" cy="230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17" name="Google Shape;517;p28">
            <a:hlinkClick action="ppaction://hlinkshowjump?jump=previousslide"/>
          </p:cNvPr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37301" y="1181549"/>
            <a:ext cx="294875" cy="307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518" name="Google Shape;518;p28">
            <a:hlinkClick action="ppaction://hlinkshowjump?jump=nextslide"/>
          </p:cNvPr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 flipH="1">
            <a:off x="237301" y="3724924"/>
            <a:ext cx="294875" cy="307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519" name="Google Shape;519;p28">
            <a:hlinkClick/>
          </p:cNvPr>
          <p:cNvPicPr preferRelativeResize="0"/>
          <p:nvPr/>
        </p:nvPicPr>
        <p:blipFill rotWithShape="1">
          <a:blip r:embed="rId8">
            <a:alphaModFix/>
          </a:blip>
          <a:srcRect b="0" l="396" r="396" t="0"/>
          <a:stretch/>
        </p:blipFill>
        <p:spPr>
          <a:xfrm>
            <a:off x="228050" y="4350525"/>
            <a:ext cx="302603" cy="307950"/>
          </a:xfrm>
          <a:prstGeom prst="rect">
            <a:avLst/>
          </a:prstGeom>
          <a:noFill/>
          <a:ln>
            <a:noFill/>
          </a:ln>
        </p:spPr>
      </p:pic>
      <p:sp>
        <p:nvSpPr>
          <p:cNvPr id="520" name="Google Shape;520;p28">
            <a:hlinkClick action="ppaction://hlinksldjump" r:id="rId9"/>
          </p:cNvPr>
          <p:cNvSpPr/>
          <p:nvPr/>
        </p:nvSpPr>
        <p:spPr>
          <a:xfrm>
            <a:off x="125400" y="1714388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01</a:t>
            </a:r>
            <a:endParaRPr b="1" i="0" sz="1800" u="none" cap="none" strike="noStrik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21" name="Google Shape;521;p28">
            <a:hlinkClick action="ppaction://hlinksldjump" r:id="rId10"/>
          </p:cNvPr>
          <p:cNvSpPr/>
          <p:nvPr/>
        </p:nvSpPr>
        <p:spPr>
          <a:xfrm>
            <a:off x="125400" y="2226163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02</a:t>
            </a:r>
            <a:endParaRPr b="1" i="0" sz="1800" u="none" cap="none" strike="noStrik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22" name="Google Shape;522;p28">
            <a:hlinkClick action="ppaction://hlinksldjump" r:id="rId11"/>
          </p:cNvPr>
          <p:cNvSpPr/>
          <p:nvPr/>
        </p:nvSpPr>
        <p:spPr>
          <a:xfrm>
            <a:off x="125400" y="2738713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03</a:t>
            </a:r>
            <a:endParaRPr b="1" i="0" sz="1800" u="none" cap="none" strike="noStrik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23" name="Google Shape;523;p28">
            <a:hlinkClick action="ppaction://hlinksldjump" r:id="rId12"/>
          </p:cNvPr>
          <p:cNvSpPr/>
          <p:nvPr/>
        </p:nvSpPr>
        <p:spPr>
          <a:xfrm>
            <a:off x="125400" y="3251288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04</a:t>
            </a:r>
            <a:endParaRPr b="1" i="0" sz="1800" u="none" cap="none" strike="noStrik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8" name="Google Shape;528;p29">
            <a:hlinkClick action="ppaction://hlinksldjump" r:id="rId3"/>
          </p:cNvPr>
          <p:cNvPicPr preferRelativeResize="0"/>
          <p:nvPr/>
        </p:nvPicPr>
        <p:blipFill rotWithShape="1">
          <a:blip r:embed="rId4">
            <a:alphaModFix/>
          </a:blip>
          <a:srcRect b="475" l="0" r="0" t="465"/>
          <a:stretch/>
        </p:blipFill>
        <p:spPr>
          <a:xfrm>
            <a:off x="7533725" y="496125"/>
            <a:ext cx="265550" cy="258850"/>
          </a:xfrm>
          <a:prstGeom prst="rect">
            <a:avLst/>
          </a:prstGeom>
          <a:noFill/>
          <a:ln>
            <a:noFill/>
          </a:ln>
        </p:spPr>
      </p:pic>
      <p:sp>
        <p:nvSpPr>
          <p:cNvPr id="529" name="Google Shape;529;p29"/>
          <p:cNvSpPr txBox="1"/>
          <p:nvPr>
            <p:ph type="title"/>
          </p:nvPr>
        </p:nvSpPr>
        <p:spPr>
          <a:xfrm>
            <a:off x="2570850" y="2366563"/>
            <a:ext cx="4661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b="1" lang="en" sz="4000">
                <a:latin typeface="Lora"/>
                <a:ea typeface="Lora"/>
                <a:cs typeface="Lora"/>
                <a:sym typeface="Lora"/>
              </a:rPr>
              <a:t>Raylib</a:t>
            </a:r>
            <a:endParaRPr b="1" sz="40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530" name="Google Shape;530;p29"/>
          <p:cNvSpPr txBox="1"/>
          <p:nvPr>
            <p:ph idx="2" type="title"/>
          </p:nvPr>
        </p:nvSpPr>
        <p:spPr>
          <a:xfrm>
            <a:off x="4244000" y="1256362"/>
            <a:ext cx="1299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</a:pPr>
            <a:r>
              <a:rPr b="1" lang="en" sz="4000">
                <a:latin typeface="Lora"/>
                <a:ea typeface="Lora"/>
                <a:cs typeface="Lora"/>
                <a:sym typeface="Lora"/>
              </a:rPr>
              <a:t>01.</a:t>
            </a:r>
            <a:endParaRPr b="1" sz="4000"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531" name="Google Shape;531;p29">
            <a:hlinkClick action="ppaction://hlinksldjump" r:id="rId5"/>
          </p:cNvPr>
          <p:cNvPicPr preferRelativeResize="0"/>
          <p:nvPr/>
        </p:nvPicPr>
        <p:blipFill rotWithShape="1">
          <a:blip r:embed="rId6">
            <a:alphaModFix/>
          </a:blip>
          <a:srcRect b="941" l="0" r="0" t="940"/>
          <a:stretch/>
        </p:blipFill>
        <p:spPr>
          <a:xfrm>
            <a:off x="237300" y="550513"/>
            <a:ext cx="294878" cy="230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32" name="Google Shape;532;p29">
            <a:hlinkClick action="ppaction://hlinkshowjump?jump=previousslide"/>
          </p:cNvPr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37301" y="1181549"/>
            <a:ext cx="294875" cy="307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533" name="Google Shape;533;p29">
            <a:hlinkClick action="ppaction://hlinkshowjump?jump=nextslide"/>
          </p:cNvPr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 flipH="1">
            <a:off x="237301" y="3724924"/>
            <a:ext cx="294875" cy="307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534" name="Google Shape;534;p29">
            <a:hlinkClick/>
          </p:cNvPr>
          <p:cNvPicPr preferRelativeResize="0"/>
          <p:nvPr/>
        </p:nvPicPr>
        <p:blipFill rotWithShape="1">
          <a:blip r:embed="rId8">
            <a:alphaModFix/>
          </a:blip>
          <a:srcRect b="0" l="396" r="395" t="0"/>
          <a:stretch/>
        </p:blipFill>
        <p:spPr>
          <a:xfrm>
            <a:off x="228050" y="4350525"/>
            <a:ext cx="302603" cy="307950"/>
          </a:xfrm>
          <a:prstGeom prst="rect">
            <a:avLst/>
          </a:prstGeom>
          <a:noFill/>
          <a:ln>
            <a:noFill/>
          </a:ln>
        </p:spPr>
      </p:pic>
      <p:sp>
        <p:nvSpPr>
          <p:cNvPr id="535" name="Google Shape;535;p29">
            <a:hlinkClick action="ppaction://hlinksldjump" r:id="rId9"/>
          </p:cNvPr>
          <p:cNvSpPr/>
          <p:nvPr/>
        </p:nvSpPr>
        <p:spPr>
          <a:xfrm>
            <a:off x="125400" y="1714388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01</a:t>
            </a:r>
            <a:endParaRPr b="1" i="0" sz="1800" u="none" cap="none" strike="noStrik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36" name="Google Shape;536;p29">
            <a:hlinkClick action="ppaction://hlinksldjump" r:id="rId10"/>
          </p:cNvPr>
          <p:cNvSpPr/>
          <p:nvPr/>
        </p:nvSpPr>
        <p:spPr>
          <a:xfrm>
            <a:off x="125400" y="2226163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02</a:t>
            </a:r>
            <a:endParaRPr b="1" i="0" sz="1800" u="none" cap="none" strike="noStrik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37" name="Google Shape;537;p29">
            <a:hlinkClick action="ppaction://hlinksldjump" r:id="rId11"/>
          </p:cNvPr>
          <p:cNvSpPr/>
          <p:nvPr/>
        </p:nvSpPr>
        <p:spPr>
          <a:xfrm>
            <a:off x="125400" y="2738713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03</a:t>
            </a:r>
            <a:endParaRPr b="1" i="0" sz="1800" u="none" cap="none" strike="noStrik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38" name="Google Shape;538;p29">
            <a:hlinkClick action="ppaction://hlinksldjump" r:id="rId12"/>
          </p:cNvPr>
          <p:cNvSpPr/>
          <p:nvPr/>
        </p:nvSpPr>
        <p:spPr>
          <a:xfrm>
            <a:off x="125400" y="3251288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04</a:t>
            </a:r>
            <a:endParaRPr b="1" i="0" sz="1800" u="none" cap="none" strike="noStrik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30"/>
          <p:cNvSpPr txBox="1"/>
          <p:nvPr>
            <p:ph type="title"/>
          </p:nvPr>
        </p:nvSpPr>
        <p:spPr>
          <a:xfrm>
            <a:off x="1114050" y="393425"/>
            <a:ext cx="6915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en">
                <a:latin typeface="Lora"/>
                <a:ea typeface="Lora"/>
                <a:cs typeface="Lora"/>
                <a:sym typeface="Lora"/>
              </a:rPr>
              <a:t>Raylib</a:t>
            </a:r>
            <a:endParaRPr b="1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544" name="Google Shape;544;p30"/>
          <p:cNvSpPr txBox="1"/>
          <p:nvPr>
            <p:ph idx="1" type="subTitle"/>
          </p:nvPr>
        </p:nvSpPr>
        <p:spPr>
          <a:xfrm>
            <a:off x="1250475" y="1591475"/>
            <a:ext cx="33897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https://raylib.com</a:t>
            </a:r>
            <a:endParaRPr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https://raylib.com/examples</a:t>
            </a:r>
            <a:endParaRPr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https://github.com/raysan5/raylib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  <p:pic>
        <p:nvPicPr>
          <p:cNvPr id="545" name="Google Shape;545;p30">
            <a:hlinkClick action="ppaction://hlinksldjump" r:id="rId6"/>
          </p:cNvPr>
          <p:cNvPicPr preferRelativeResize="0"/>
          <p:nvPr/>
        </p:nvPicPr>
        <p:blipFill rotWithShape="1">
          <a:blip r:embed="rId7">
            <a:alphaModFix/>
          </a:blip>
          <a:srcRect b="475" l="0" r="0" t="465"/>
          <a:stretch/>
        </p:blipFill>
        <p:spPr>
          <a:xfrm>
            <a:off x="8446575" y="550350"/>
            <a:ext cx="265550" cy="25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6" name="Google Shape;546;p30">
            <a:hlinkClick action="ppaction://hlinksldjump" r:id="rId8"/>
          </p:cNvPr>
          <p:cNvPicPr preferRelativeResize="0"/>
          <p:nvPr/>
        </p:nvPicPr>
        <p:blipFill rotWithShape="1">
          <a:blip r:embed="rId9">
            <a:alphaModFix/>
          </a:blip>
          <a:srcRect b="941" l="0" r="0" t="940"/>
          <a:stretch/>
        </p:blipFill>
        <p:spPr>
          <a:xfrm>
            <a:off x="237300" y="550513"/>
            <a:ext cx="294878" cy="230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47" name="Google Shape;547;p30">
            <a:hlinkClick action="ppaction://hlinkshowjump?jump=previousslide"/>
          </p:cNvPr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237301" y="1181549"/>
            <a:ext cx="294875" cy="307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548" name="Google Shape;548;p30">
            <a:hlinkClick action="ppaction://hlinkshowjump?jump=nextslide"/>
          </p:cNvPr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 flipH="1">
            <a:off x="237301" y="3724924"/>
            <a:ext cx="294875" cy="307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549" name="Google Shape;549;p30">
            <a:hlinkClick/>
          </p:cNvPr>
          <p:cNvPicPr preferRelativeResize="0"/>
          <p:nvPr/>
        </p:nvPicPr>
        <p:blipFill rotWithShape="1">
          <a:blip r:embed="rId11">
            <a:alphaModFix/>
          </a:blip>
          <a:srcRect b="0" l="396" r="395" t="0"/>
          <a:stretch/>
        </p:blipFill>
        <p:spPr>
          <a:xfrm>
            <a:off x="228050" y="4350525"/>
            <a:ext cx="302603" cy="307950"/>
          </a:xfrm>
          <a:prstGeom prst="rect">
            <a:avLst/>
          </a:prstGeom>
          <a:noFill/>
          <a:ln>
            <a:noFill/>
          </a:ln>
        </p:spPr>
      </p:pic>
      <p:sp>
        <p:nvSpPr>
          <p:cNvPr id="550" name="Google Shape;550;p30">
            <a:hlinkClick action="ppaction://hlinksldjump" r:id="rId12"/>
          </p:cNvPr>
          <p:cNvSpPr/>
          <p:nvPr/>
        </p:nvSpPr>
        <p:spPr>
          <a:xfrm>
            <a:off x="125400" y="1714388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01</a:t>
            </a:r>
            <a:endParaRPr b="1" i="0" sz="1800" u="none" cap="none" strike="noStrik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51" name="Google Shape;551;p30">
            <a:hlinkClick action="ppaction://hlinksldjump" r:id="rId13"/>
          </p:cNvPr>
          <p:cNvSpPr/>
          <p:nvPr/>
        </p:nvSpPr>
        <p:spPr>
          <a:xfrm>
            <a:off x="125400" y="2226163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02</a:t>
            </a:r>
            <a:endParaRPr b="1" i="0" sz="1800" u="none" cap="none" strike="noStrik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52" name="Google Shape;552;p30">
            <a:hlinkClick action="ppaction://hlinksldjump" r:id="rId14"/>
          </p:cNvPr>
          <p:cNvSpPr/>
          <p:nvPr/>
        </p:nvSpPr>
        <p:spPr>
          <a:xfrm>
            <a:off x="125400" y="2738713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03</a:t>
            </a:r>
            <a:endParaRPr b="1" i="0" sz="1800" u="none" cap="none" strike="noStrik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53" name="Google Shape;553;p30">
            <a:hlinkClick action="ppaction://hlinksldjump" r:id="rId15"/>
          </p:cNvPr>
          <p:cNvSpPr/>
          <p:nvPr/>
        </p:nvSpPr>
        <p:spPr>
          <a:xfrm>
            <a:off x="125400" y="3251288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04</a:t>
            </a:r>
            <a:endParaRPr b="1" i="0" sz="1800" u="none" cap="none" strike="noStrik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554" name="Google Shape;554;p30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4755900" y="1145575"/>
            <a:ext cx="4033250" cy="341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5" name="Google Shape;555;p30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2276838" y="3014000"/>
            <a:ext cx="1064700" cy="106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31"/>
          <p:cNvSpPr txBox="1"/>
          <p:nvPr>
            <p:ph type="title"/>
          </p:nvPr>
        </p:nvSpPr>
        <p:spPr>
          <a:xfrm>
            <a:off x="1114050" y="393425"/>
            <a:ext cx="6915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en">
                <a:latin typeface="Lora"/>
                <a:ea typeface="Lora"/>
                <a:cs typeface="Lora"/>
                <a:sym typeface="Lora"/>
              </a:rPr>
              <a:t>Raylib</a:t>
            </a:r>
            <a:endParaRPr b="1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561" name="Google Shape;561;p31"/>
          <p:cNvSpPr txBox="1"/>
          <p:nvPr>
            <p:ph idx="1" type="subTitle"/>
          </p:nvPr>
        </p:nvSpPr>
        <p:spPr>
          <a:xfrm>
            <a:off x="1816375" y="1591475"/>
            <a:ext cx="61542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/>
              <a:t>Recommended</a:t>
            </a:r>
            <a:r>
              <a:rPr lang="en"/>
              <a:t> requirements for gl backend</a:t>
            </a:r>
            <a:endParaRPr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Old devices: OpenGL 1.1</a:t>
            </a:r>
            <a:endParaRPr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Modern devices and embed devices: OpenGL ES 2.0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  <p:pic>
        <p:nvPicPr>
          <p:cNvPr id="562" name="Google Shape;562;p31">
            <a:hlinkClick action="ppaction://hlinksldjump" r:id="rId3"/>
          </p:cNvPr>
          <p:cNvPicPr preferRelativeResize="0"/>
          <p:nvPr/>
        </p:nvPicPr>
        <p:blipFill rotWithShape="1">
          <a:blip r:embed="rId4">
            <a:alphaModFix/>
          </a:blip>
          <a:srcRect b="475" l="0" r="0" t="465"/>
          <a:stretch/>
        </p:blipFill>
        <p:spPr>
          <a:xfrm>
            <a:off x="8446575" y="550350"/>
            <a:ext cx="265550" cy="25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3" name="Google Shape;563;p31">
            <a:hlinkClick action="ppaction://hlinksldjump" r:id="rId5"/>
          </p:cNvPr>
          <p:cNvPicPr preferRelativeResize="0"/>
          <p:nvPr/>
        </p:nvPicPr>
        <p:blipFill rotWithShape="1">
          <a:blip r:embed="rId6">
            <a:alphaModFix/>
          </a:blip>
          <a:srcRect b="941" l="0" r="0" t="941"/>
          <a:stretch/>
        </p:blipFill>
        <p:spPr>
          <a:xfrm>
            <a:off x="237300" y="550513"/>
            <a:ext cx="294878" cy="230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64" name="Google Shape;564;p31">
            <a:hlinkClick action="ppaction://hlinkshowjump?jump=previousslide"/>
          </p:cNvPr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37301" y="1181549"/>
            <a:ext cx="294875" cy="307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565" name="Google Shape;565;p31">
            <a:hlinkClick action="ppaction://hlinkshowjump?jump=nextslide"/>
          </p:cNvPr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 flipH="1">
            <a:off x="237301" y="3724924"/>
            <a:ext cx="294875" cy="307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566" name="Google Shape;566;p31">
            <a:hlinkClick/>
          </p:cNvPr>
          <p:cNvPicPr preferRelativeResize="0"/>
          <p:nvPr/>
        </p:nvPicPr>
        <p:blipFill rotWithShape="1">
          <a:blip r:embed="rId8">
            <a:alphaModFix/>
          </a:blip>
          <a:srcRect b="0" l="396" r="396" t="0"/>
          <a:stretch/>
        </p:blipFill>
        <p:spPr>
          <a:xfrm>
            <a:off x="228050" y="4350525"/>
            <a:ext cx="302603" cy="307950"/>
          </a:xfrm>
          <a:prstGeom prst="rect">
            <a:avLst/>
          </a:prstGeom>
          <a:noFill/>
          <a:ln>
            <a:noFill/>
          </a:ln>
        </p:spPr>
      </p:pic>
      <p:sp>
        <p:nvSpPr>
          <p:cNvPr id="567" name="Google Shape;567;p31">
            <a:hlinkClick action="ppaction://hlinksldjump" r:id="rId9"/>
          </p:cNvPr>
          <p:cNvSpPr/>
          <p:nvPr/>
        </p:nvSpPr>
        <p:spPr>
          <a:xfrm>
            <a:off x="125400" y="1714388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01</a:t>
            </a:r>
            <a:endParaRPr b="1" i="0" sz="1800" u="none" cap="none" strike="noStrik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68" name="Google Shape;568;p31">
            <a:hlinkClick action="ppaction://hlinksldjump" r:id="rId10"/>
          </p:cNvPr>
          <p:cNvSpPr/>
          <p:nvPr/>
        </p:nvSpPr>
        <p:spPr>
          <a:xfrm>
            <a:off x="125400" y="2226163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02</a:t>
            </a:r>
            <a:endParaRPr b="1" i="0" sz="1800" u="none" cap="none" strike="noStrik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69" name="Google Shape;569;p31">
            <a:hlinkClick action="ppaction://hlinksldjump" r:id="rId11"/>
          </p:cNvPr>
          <p:cNvSpPr/>
          <p:nvPr/>
        </p:nvSpPr>
        <p:spPr>
          <a:xfrm>
            <a:off x="125400" y="2738713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03</a:t>
            </a:r>
            <a:endParaRPr b="1" i="0" sz="1800" u="none" cap="none" strike="noStrik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70" name="Google Shape;570;p31">
            <a:hlinkClick action="ppaction://hlinksldjump" r:id="rId12"/>
          </p:cNvPr>
          <p:cNvSpPr/>
          <p:nvPr/>
        </p:nvSpPr>
        <p:spPr>
          <a:xfrm>
            <a:off x="125400" y="3251288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04</a:t>
            </a:r>
            <a:endParaRPr b="1" i="0" sz="1800" u="none" cap="none" strike="noStrik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te Lovely Interface by Slidesgo">
  <a:themeElements>
    <a:clrScheme name="Simple Light">
      <a:dk1>
        <a:srgbClr val="7376EC"/>
      </a:dk1>
      <a:lt1>
        <a:srgbClr val="CBCDF7"/>
      </a:lt1>
      <a:dk2>
        <a:srgbClr val="595959"/>
      </a:dk2>
      <a:lt2>
        <a:srgbClr val="FFFFFF"/>
      </a:lt2>
      <a:accent1>
        <a:srgbClr val="FFCCC2"/>
      </a:accent1>
      <a:accent2>
        <a:srgbClr val="7376EC"/>
      </a:accent2>
      <a:accent3>
        <a:srgbClr val="FFFFFF"/>
      </a:accent3>
      <a:accent4>
        <a:srgbClr val="FFCCC2"/>
      </a:accent4>
      <a:accent5>
        <a:srgbClr val="7376EC"/>
      </a:accent5>
      <a:accent6>
        <a:srgbClr val="FFFFFF"/>
      </a:accent6>
      <a:hlink>
        <a:srgbClr val="7376E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