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tyV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38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39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90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ityV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31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78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8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82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26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1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0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4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B33E-3B97-46C5-852C-0888C6A77A82}" type="datetimeFigureOut">
              <a:rPr lang="es-MX" smtClean="0"/>
              <a:t>29/04/2017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B667-56BC-4CC9-B036-909850DC2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08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V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Space Jockey</a:t>
            </a:r>
            <a:endParaRPr lang="es-MX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3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Mapaches espaciales</a:t>
            </a:r>
            <a:endParaRPr lang="es-MX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0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0" y="2930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¿En que consiste el reto?</a:t>
            </a:r>
            <a:endParaRPr lang="es-MX" sz="32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2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Interactuar virtualmente con los satélites de la NASA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2936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7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Acerca de nuestro proyecto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679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7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Interactuar con una consola desde la ISS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1666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7499"/>
            <a:ext cx="11214100" cy="63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6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77800"/>
            <a:ext cx="11569700" cy="650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241300"/>
            <a:ext cx="11492089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3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</Words>
  <Application>Microsoft Office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Lt</vt:lpstr>
      <vt:lpstr>Tema de Office</vt:lpstr>
      <vt:lpstr>Space Jockey</vt:lpstr>
      <vt:lpstr>¿En que consiste el reto?</vt:lpstr>
      <vt:lpstr>Interactuar virtualmente con los satélites de la NASA</vt:lpstr>
      <vt:lpstr>Acerca de nuestro proyecto</vt:lpstr>
      <vt:lpstr>Interactuar con una consola desde la ISS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Jockey</dc:title>
  <dc:creator>luis de los santos de la rocha</dc:creator>
  <cp:lastModifiedBy>luis de los santos de la rocha</cp:lastModifiedBy>
  <cp:revision>10</cp:revision>
  <dcterms:created xsi:type="dcterms:W3CDTF">2017-04-29T15:33:21Z</dcterms:created>
  <dcterms:modified xsi:type="dcterms:W3CDTF">2017-04-29T18:06:43Z</dcterms:modified>
</cp:coreProperties>
</file>