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23" r:id="rId2"/>
    <p:sldId id="324" r:id="rId3"/>
    <p:sldId id="325" r:id="rId4"/>
    <p:sldId id="326" r:id="rId5"/>
    <p:sldId id="331" r:id="rId6"/>
    <p:sldId id="330" r:id="rId7"/>
    <p:sldId id="332" r:id="rId8"/>
    <p:sldId id="327" r:id="rId9"/>
    <p:sldId id="328" r:id="rId10"/>
    <p:sldId id="329" r:id="rId11"/>
    <p:sldId id="333" r:id="rId12"/>
    <p:sldId id="33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1C3"/>
    <a:srgbClr val="E5E5E5"/>
    <a:srgbClr val="A2B9C9"/>
    <a:srgbClr val="E54C4F"/>
    <a:srgbClr val="A17D60"/>
    <a:srgbClr val="AED1D3"/>
    <a:srgbClr val="FBCA92"/>
    <a:srgbClr val="FAB56A"/>
    <a:srgbClr val="FABD7A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DD7FB-CE9B-48F3-A1D8-E2E38488E3F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EFD8-EAFF-455E-B92E-E54E6AB4D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DEFD8-EAFF-455E-B92E-E54E6AB4D7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 userDrawn="1"/>
        </p:nvSpPr>
        <p:spPr>
          <a:xfrm>
            <a:off x="0" y="0"/>
            <a:ext cx="12192000" cy="1193800"/>
          </a:xfrm>
          <a:prstGeom prst="rect">
            <a:avLst/>
          </a:prstGeom>
          <a:solidFill>
            <a:srgbClr val="97B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"/>
            <a:ext cx="10515600" cy="1193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97B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309342"/>
            <a:ext cx="11798300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kern="0" dirty="0">
                <a:solidFill>
                  <a:srgbClr val="A17D60"/>
                </a:solidFill>
              </a:rPr>
              <a:t>Smart Home IoT Application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20151736 </a:t>
            </a:r>
            <a:r>
              <a:rPr lang="ko-KR" altLang="en-US" sz="2400" kern="0" dirty="0">
                <a:solidFill>
                  <a:prstClr val="white"/>
                </a:solidFill>
              </a:rPr>
              <a:t>박세용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20151794 </a:t>
            </a:r>
            <a:r>
              <a:rPr lang="ko-KR" altLang="en-US" sz="2400" kern="0" dirty="0">
                <a:solidFill>
                  <a:prstClr val="white"/>
                </a:solidFill>
              </a:rPr>
              <a:t>최준영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담당교수 </a:t>
            </a:r>
            <a:r>
              <a:rPr lang="en-US" altLang="ko-KR" sz="2400" kern="0" dirty="0">
                <a:solidFill>
                  <a:prstClr val="white"/>
                </a:solidFill>
              </a:rPr>
              <a:t>: </a:t>
            </a:r>
            <a:r>
              <a:rPr lang="ko-KR" altLang="en-US" sz="2400" kern="0" dirty="0" err="1">
                <a:solidFill>
                  <a:prstClr val="white"/>
                </a:solidFill>
              </a:rPr>
              <a:t>염희균</a:t>
            </a:r>
            <a:r>
              <a:rPr lang="ko-KR" altLang="en-US" sz="2400" kern="0" dirty="0">
                <a:solidFill>
                  <a:prstClr val="white"/>
                </a:solidFill>
              </a:rPr>
              <a:t> 교수님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91CC-19D6-4C83-9B7B-8864480D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세부 기술 내용</a:t>
            </a:r>
            <a:r>
              <a:rPr lang="en-US" altLang="ko-KR" dirty="0"/>
              <a:t>(</a:t>
            </a:r>
            <a:r>
              <a:rPr lang="ko-KR" altLang="en-US" dirty="0"/>
              <a:t>미세먼지 상세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0516-70C1-483B-BB1E-D275CD95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37" y="1825625"/>
            <a:ext cx="4539143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F6CE5-7A7E-4015-B913-7CA374E79771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6EF15-E285-43B8-8627-C213A2BDF8E5}"/>
              </a:ext>
            </a:extLst>
          </p:cNvPr>
          <p:cNvSpPr txBox="1">
            <a:spLocks/>
          </p:cNvSpPr>
          <p:nvPr/>
        </p:nvSpPr>
        <p:spPr>
          <a:xfrm>
            <a:off x="821421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2323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01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E668-6677-4224-938E-DFC83653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프로젝트를 마치며 </a:t>
            </a:r>
            <a:r>
              <a:rPr lang="en-US" altLang="ko-KR" dirty="0"/>
              <a:t>(</a:t>
            </a:r>
            <a:r>
              <a:rPr lang="ko-KR" altLang="en-US" dirty="0"/>
              <a:t>각자 느낀 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918AF-2E24-42A5-81DE-8F014E8B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0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3D9DD-6EB3-40E8-8A6B-FF3D4C57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0E159-BEF3-489A-ABD6-F9909F06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C0629-3FEF-44A5-A402-0AC7711A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A4BF7-95D3-450D-A982-98BFA416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조원 구성 및 역할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구성 요소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세부 기술 내용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프로젝트를 마치며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401410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8300-E393-4A5C-8817-8126FD23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조원 구성 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A6497-F39D-4C04-B1F1-0E47FFF4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9143" cy="4351338"/>
          </a:xfrm>
        </p:spPr>
        <p:txBody>
          <a:bodyPr/>
          <a:lstStyle/>
          <a:p>
            <a:r>
              <a:rPr lang="ko-KR" altLang="en-US" dirty="0"/>
              <a:t>박세용</a:t>
            </a:r>
            <a:r>
              <a:rPr lang="en-US" altLang="ko-KR" dirty="0"/>
              <a:t>(20151736)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8175AC-75E7-4814-B4DA-EB4DDE578E3B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최준영</a:t>
            </a:r>
            <a:r>
              <a:rPr lang="en-US" altLang="ko-KR" dirty="0"/>
              <a:t>(20151794)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9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64C6A-537B-4B4A-8E14-9EAB3A2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B3E8B-3CDE-4B8D-819A-1F489BAD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블루투스 통신으로 </a:t>
            </a:r>
            <a:r>
              <a:rPr lang="en-US" altLang="ko-KR" dirty="0"/>
              <a:t>ATmega128</a:t>
            </a:r>
            <a:r>
              <a:rPr lang="ko-KR" altLang="en-US" dirty="0"/>
              <a:t>과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온</a:t>
            </a:r>
            <a:r>
              <a:rPr lang="en-US" altLang="ko-KR" dirty="0"/>
              <a:t>·</a:t>
            </a:r>
            <a:r>
              <a:rPr lang="ko-KR" altLang="en-US" dirty="0"/>
              <a:t>습도 및 미세먼지 데이터 값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전등 스위치 원격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r>
              <a:rPr lang="ko-KR" altLang="en-US" dirty="0"/>
              <a:t>알람 기능을 이용하여 정해진 시간이 되면 알람이 울림과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동시에 전등 스위치 </a:t>
            </a:r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D5CC7-EAE3-4D4B-9735-BF496A9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포로젝트</a:t>
            </a:r>
            <a:r>
              <a:rPr lang="ko-KR" altLang="en-US" dirty="0"/>
              <a:t> 구성 요소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51F237D-AB46-43D9-AB78-B52F75615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5995"/>
              </p:ext>
            </p:extLst>
          </p:nvPr>
        </p:nvGraphicFramePr>
        <p:xfrm>
          <a:off x="519419" y="1498454"/>
          <a:ext cx="11208391" cy="5034647"/>
        </p:xfrm>
        <a:graphic>
          <a:graphicData uri="http://schemas.openxmlformats.org/drawingml/2006/table">
            <a:tbl>
              <a:tblPr/>
              <a:tblGrid>
                <a:gridCol w="185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5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activity_initial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initialActivity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 블루투스 연결을 하는 액티비티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activity_main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MainActivity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데이터 출력 및 전등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알람 설정을 해주는 액티비티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activity_alarm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AlarmActivity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알람 시간이 됐을 때 실행되는 액티비티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Activity_weather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WeatherActivity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미세먼지 액티비티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AlarmReceiver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알람 브로드 캐스트 담당 클래스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AlarmService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알람 서비스 실행 클래스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BluetoothService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클래스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40416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device_list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DeviceListActivity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연결 리스트를 출력해주는 액티비티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13293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PushWakeLock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762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잠든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깨워주는 기능을 수행하는 클래스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093" marR="48093" marT="13295" marB="132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44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91CC-19D6-4C83-9B7B-8864480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"/>
            <a:ext cx="10515600" cy="1193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세부 기술 내용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CC4A37-8E8E-4434-9B26-F1D641BB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2766" y="1825625"/>
            <a:ext cx="2116744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F6CE5-7A7E-4015-B913-7CA374E79771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6EF15-E285-43B8-8627-C213A2BDF8E5}"/>
              </a:ext>
            </a:extLst>
          </p:cNvPr>
          <p:cNvSpPr txBox="1">
            <a:spLocks/>
          </p:cNvSpPr>
          <p:nvPr/>
        </p:nvSpPr>
        <p:spPr>
          <a:xfrm>
            <a:off x="821420" y="1825625"/>
            <a:ext cx="5274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블루투스를 키고 블루투스 장치와 연결해주는 </a:t>
            </a:r>
            <a:r>
              <a:rPr lang="en-US" altLang="ko-KR" dirty="0"/>
              <a:t>Activity</a:t>
            </a:r>
          </a:p>
          <a:p>
            <a:r>
              <a:rPr lang="en-US" altLang="ko-KR" dirty="0"/>
              <a:t>Bluetooth</a:t>
            </a:r>
            <a:r>
              <a:rPr lang="ko-KR" altLang="en-US" dirty="0"/>
              <a:t> 켜기 버튼</a:t>
            </a:r>
            <a:r>
              <a:rPr lang="en-US" altLang="ko-KR" dirty="0"/>
              <a:t> : </a:t>
            </a:r>
            <a:r>
              <a:rPr lang="ko-KR" altLang="en-US" dirty="0"/>
              <a:t>블루투스 </a:t>
            </a:r>
            <a:r>
              <a:rPr lang="en-US" altLang="ko-KR" dirty="0"/>
              <a:t>On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Bluetooth Connect 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ko-KR" altLang="en-US" dirty="0"/>
              <a:t>블루투스 장치 </a:t>
            </a:r>
            <a:r>
              <a:rPr lang="en-US" altLang="ko-KR" dirty="0"/>
              <a:t>List </a:t>
            </a:r>
            <a:r>
              <a:rPr lang="ko-KR" altLang="en-US" dirty="0"/>
              <a:t>출력 버튼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ko-KR" altLang="en-US" dirty="0"/>
              <a:t>로 이동 </a:t>
            </a:r>
            <a:r>
              <a:rPr lang="en-US" altLang="ko-KR" dirty="0"/>
              <a:t>: </a:t>
            </a:r>
            <a:r>
              <a:rPr lang="ko-KR" altLang="en-US" dirty="0"/>
              <a:t>블루투스 연결 없이 메인 </a:t>
            </a:r>
            <a:r>
              <a:rPr lang="en-US" altLang="ko-KR" dirty="0"/>
              <a:t>Activity</a:t>
            </a:r>
            <a:r>
              <a:rPr lang="ko-KR" altLang="en-US" dirty="0"/>
              <a:t>로 이동하는 버튼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9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91CC-19D6-4C83-9B7B-8864480D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세부 기술 내용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7BC0107-15C5-4F57-B4CE-8BA3C8C0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2766" y="1825625"/>
            <a:ext cx="2116744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F6CE5-7A7E-4015-B913-7CA374E79771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6EF15-E285-43B8-8627-C213A2BDF8E5}"/>
              </a:ext>
            </a:extLst>
          </p:cNvPr>
          <p:cNvSpPr txBox="1">
            <a:spLocks/>
          </p:cNvSpPr>
          <p:nvPr/>
        </p:nvSpPr>
        <p:spPr>
          <a:xfrm>
            <a:off x="821421" y="1825625"/>
            <a:ext cx="5274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시간에 따른 배경 사진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 데이터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값 클릭 시 </a:t>
            </a:r>
            <a:r>
              <a:rPr lang="en-US" altLang="ko-KR" dirty="0"/>
              <a:t>Weather Activity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전등 </a:t>
            </a:r>
            <a:r>
              <a:rPr lang="en-US" altLang="ko-KR" dirty="0"/>
              <a:t>On/Off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29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A56472C-1F20-41ED-99CB-6F1BDADC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21" y="1825623"/>
            <a:ext cx="2116744" cy="4351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A991CC-19D6-4C83-9B7B-8864480D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세부 기술 내용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F6CE5-7A7E-4015-B913-7CA374E79771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6EF15-E285-43B8-8627-C213A2BDF8E5}"/>
              </a:ext>
            </a:extLst>
          </p:cNvPr>
          <p:cNvSpPr txBox="1">
            <a:spLocks/>
          </p:cNvSpPr>
          <p:nvPr/>
        </p:nvSpPr>
        <p:spPr>
          <a:xfrm>
            <a:off x="264073" y="1825625"/>
            <a:ext cx="44242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알람 설정 체크 박스 활성 화 시 알람 시간을 설정할 수 있는 버튼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알람 설정 시 상단에 </a:t>
            </a:r>
            <a:r>
              <a:rPr lang="en-US" altLang="ko-KR" dirty="0"/>
              <a:t>Notification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FloatingActionButton</a:t>
            </a:r>
            <a:r>
              <a:rPr lang="en-US" altLang="ko-KR" dirty="0"/>
              <a:t> </a:t>
            </a:r>
            <a:r>
              <a:rPr lang="ko-KR" altLang="en-US" dirty="0"/>
              <a:t>클릭 시 </a:t>
            </a:r>
            <a:r>
              <a:rPr lang="en-US" altLang="ko-KR" dirty="0" err="1"/>
              <a:t>TimePicker</a:t>
            </a:r>
            <a:r>
              <a:rPr lang="en-US" altLang="ko-KR" dirty="0"/>
              <a:t> </a:t>
            </a:r>
            <a:r>
              <a:rPr lang="ko-KR" altLang="en-US" dirty="0"/>
              <a:t>모양과 알람 모드를 선택할 수 있는 </a:t>
            </a:r>
            <a:r>
              <a:rPr lang="en-US" altLang="ko-KR" dirty="0" err="1"/>
              <a:t>AlertDialog</a:t>
            </a:r>
            <a:r>
              <a:rPr lang="ko-KR" altLang="en-US" dirty="0"/>
              <a:t>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3A72400-E52F-4032-B4E2-B751EE440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9860" y="1825624"/>
            <a:ext cx="2116744" cy="43513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AE04A8-5BC5-4446-94A8-5D889D12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182" y="1825623"/>
            <a:ext cx="211674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91CC-19D6-4C83-9B7B-8864480D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세부 기술 내용</a:t>
            </a:r>
            <a:r>
              <a:rPr lang="en-US" altLang="ko-KR" dirty="0"/>
              <a:t>(</a:t>
            </a:r>
            <a:r>
              <a:rPr lang="ko-KR" altLang="en-US" dirty="0" err="1"/>
              <a:t>알람화면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1310E3-FB0B-4E1B-A4A7-C713D454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2766" y="1825625"/>
            <a:ext cx="2116744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F6CE5-7A7E-4015-B913-7CA374E79771}"/>
              </a:ext>
            </a:extLst>
          </p:cNvPr>
          <p:cNvSpPr txBox="1">
            <a:spLocks/>
          </p:cNvSpPr>
          <p:nvPr/>
        </p:nvSpPr>
        <p:spPr>
          <a:xfrm>
            <a:off x="6831437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6EF15-E285-43B8-8627-C213A2BDF8E5}"/>
              </a:ext>
            </a:extLst>
          </p:cNvPr>
          <p:cNvSpPr txBox="1">
            <a:spLocks/>
          </p:cNvSpPr>
          <p:nvPr/>
        </p:nvSpPr>
        <p:spPr>
          <a:xfrm>
            <a:off x="821421" y="1825625"/>
            <a:ext cx="453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알람 시간이 됐을 때 띄워지는 액티비티</a:t>
            </a:r>
            <a:endParaRPr lang="en-US" altLang="ko-KR" dirty="0"/>
          </a:p>
          <a:p>
            <a:r>
              <a:rPr lang="ko-KR" altLang="en-US" dirty="0" err="1"/>
              <a:t>세팅된</a:t>
            </a:r>
            <a:r>
              <a:rPr lang="ko-KR" altLang="en-US" dirty="0"/>
              <a:t> 알람 모드에 따라 </a:t>
            </a:r>
            <a:r>
              <a:rPr lang="ko-KR" altLang="en-US" dirty="0" err="1"/>
              <a:t>벨소리와</a:t>
            </a:r>
            <a:r>
              <a:rPr lang="ko-KR" altLang="en-US" dirty="0"/>
              <a:t> 사진이 다르게 출력됨</a:t>
            </a:r>
            <a:endParaRPr lang="en-US" altLang="ko-KR" dirty="0"/>
          </a:p>
          <a:p>
            <a:r>
              <a:rPr lang="ko-KR" altLang="en-US" dirty="0"/>
              <a:t>알람 종료 클릭 시 액티비티 종료</a:t>
            </a:r>
          </a:p>
        </p:txBody>
      </p:sp>
    </p:spTree>
    <p:extLst>
      <p:ext uri="{BB962C8B-B14F-4D97-AF65-F5344CB8AC3E}">
        <p14:creationId xmlns:p14="http://schemas.microsoft.com/office/powerpoint/2010/main" val="94248843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331</Words>
  <Application>Microsoft Office PowerPoint</Application>
  <PresentationFormat>와이드스크린</PresentationFormat>
  <Paragraphs>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3_Office 테마</vt:lpstr>
      <vt:lpstr>PowerPoint 프레젠테이션</vt:lpstr>
      <vt:lpstr>INDEX</vt:lpstr>
      <vt:lpstr>1. 조원 구성 및 역할</vt:lpstr>
      <vt:lpstr>2. 프로젝트 소개</vt:lpstr>
      <vt:lpstr>3. 포로젝트 구성 요소</vt:lpstr>
      <vt:lpstr>4. 세부 기술 내용(초기화면)</vt:lpstr>
      <vt:lpstr>4. 세부 기술 내용(메인 화면)</vt:lpstr>
      <vt:lpstr>4. 세부 기술 내용(메인 화면)</vt:lpstr>
      <vt:lpstr>4. 세부 기술 내용(알람화면)</vt:lpstr>
      <vt:lpstr>4. 세부 기술 내용(미세먼지 상세 화면)</vt:lpstr>
      <vt:lpstr>5. 프로젝트를 마치며 (각자 느낀 점)</vt:lpstr>
      <vt:lpstr>6. 프로젝트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SYPark</cp:lastModifiedBy>
  <cp:revision>292</cp:revision>
  <dcterms:created xsi:type="dcterms:W3CDTF">2019-02-08T07:37:09Z</dcterms:created>
  <dcterms:modified xsi:type="dcterms:W3CDTF">2019-06-06T09:02:50Z</dcterms:modified>
</cp:coreProperties>
</file>