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DD1"/>
    <a:srgbClr val="FFA937"/>
    <a:srgbClr val="FB3BD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6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1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C39-596C-445B-8079-0BA9653E0E24}" type="datetimeFigureOut">
              <a:rPr lang="ko-KR" altLang="en-US" smtClean="0"/>
              <a:pPr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FF5F-1527-4816-813F-34A03AB26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1100" y="3214686"/>
            <a:ext cx="3214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/>
              <a:t>포천</a:t>
            </a:r>
            <a:endParaRPr lang="en-US" altLang="ko-KR" sz="10000" b="1" dirty="0" smtClean="0"/>
          </a:p>
          <a:p>
            <a:r>
              <a:rPr lang="ko-KR" altLang="en-US" sz="10000" b="1" dirty="0" smtClean="0"/>
              <a:t>일동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66918" y="2143116"/>
            <a:ext cx="5500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err="1" smtClean="0">
                <a:solidFill>
                  <a:srgbClr val="FB1DD1"/>
                </a:solidFill>
              </a:rPr>
              <a:t>점출일자</a:t>
            </a:r>
            <a:r>
              <a:rPr lang="ko-KR" altLang="en-US" sz="4500" dirty="0" smtClean="0">
                <a:solidFill>
                  <a:srgbClr val="FB1DD1"/>
                </a:solidFill>
              </a:rPr>
              <a:t> </a:t>
            </a:r>
            <a:r>
              <a:rPr lang="en-US" altLang="ko-KR" sz="4500" dirty="0" smtClean="0">
                <a:solidFill>
                  <a:srgbClr val="FB1DD1"/>
                </a:solidFill>
              </a:rPr>
              <a:t>07</a:t>
            </a:r>
            <a:r>
              <a:rPr lang="ko-KR" altLang="en-US" sz="4500" dirty="0" smtClean="0">
                <a:solidFill>
                  <a:srgbClr val="FB1DD1"/>
                </a:solidFill>
              </a:rPr>
              <a:t>월 </a:t>
            </a:r>
            <a:r>
              <a:rPr lang="en-US" altLang="ko-KR" sz="4500" dirty="0" smtClean="0">
                <a:solidFill>
                  <a:srgbClr val="FB1DD1"/>
                </a:solidFill>
              </a:rPr>
              <a:t>28</a:t>
            </a:r>
            <a:r>
              <a:rPr lang="ko-KR" altLang="en-US" sz="4500" dirty="0" smtClean="0">
                <a:solidFill>
                  <a:srgbClr val="FB1DD1"/>
                </a:solidFill>
              </a:rPr>
              <a:t>일</a:t>
            </a:r>
            <a:endParaRPr lang="ko-KR" altLang="en-US" sz="4500" dirty="0">
              <a:solidFill>
                <a:srgbClr val="FB1DD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5348" y="785794"/>
            <a:ext cx="4786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 err="1" smtClean="0">
                <a:solidFill>
                  <a:srgbClr val="FB1DD1"/>
                </a:solidFill>
              </a:rPr>
              <a:t>무판매점출</a:t>
            </a:r>
            <a:endParaRPr lang="ko-KR" altLang="en-US" sz="7000" b="1" dirty="0">
              <a:solidFill>
                <a:srgbClr val="FB1DD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524372" y="4286256"/>
            <a:ext cx="1000132" cy="1143008"/>
          </a:xfrm>
          <a:prstGeom prst="rightArrow">
            <a:avLst/>
          </a:prstGeom>
          <a:solidFill>
            <a:srgbClr val="FB1D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1694" y="1000108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B1DD1"/>
                </a:solidFill>
              </a:rPr>
              <a:t>MD</a:t>
            </a:r>
            <a:r>
              <a:rPr lang="ko-KR" altLang="en-US" sz="4000" b="1" dirty="0" smtClean="0">
                <a:solidFill>
                  <a:srgbClr val="FB1DD1"/>
                </a:solidFill>
              </a:rPr>
              <a:t>김혜인</a:t>
            </a:r>
            <a:endParaRPr lang="ko-KR" altLang="en-US" sz="4000" b="1" dirty="0">
              <a:solidFill>
                <a:srgbClr val="FB1DD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0256" y="857232"/>
            <a:ext cx="2714644" cy="1000132"/>
          </a:xfrm>
          <a:prstGeom prst="rect">
            <a:avLst/>
          </a:prstGeom>
          <a:noFill/>
          <a:ln>
            <a:solidFill>
              <a:srgbClr val="FB1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10256" y="3214686"/>
            <a:ext cx="2857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solidFill>
                  <a:srgbClr val="FB1DD1"/>
                </a:solidFill>
              </a:rPr>
              <a:t>강화</a:t>
            </a:r>
            <a:endParaRPr lang="en-US" altLang="ko-KR" sz="10000" b="1" dirty="0" smtClean="0">
              <a:solidFill>
                <a:srgbClr val="FB1DD1"/>
              </a:solidFill>
            </a:endParaRPr>
          </a:p>
          <a:p>
            <a:r>
              <a:rPr lang="ko-KR" altLang="en-US" sz="10000" b="1" dirty="0" smtClean="0">
                <a:solidFill>
                  <a:srgbClr val="FB1DD1"/>
                </a:solidFill>
              </a:rPr>
              <a:t>선원</a:t>
            </a:r>
            <a:endParaRPr lang="ko-KR" altLang="en-US" sz="10000" b="1" dirty="0">
              <a:solidFill>
                <a:srgbClr val="FB1DD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0" b="1" smtClean="0">
            <a:solidFill>
              <a:srgbClr val="FB1DD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</Words>
  <Application>Microsoft Office PowerPoint</Application>
  <PresentationFormat>A4 용지(210x297mm)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18</cp:revision>
  <dcterms:created xsi:type="dcterms:W3CDTF">2021-04-29T01:35:37Z</dcterms:created>
  <dcterms:modified xsi:type="dcterms:W3CDTF">2021-07-28T07:39:43Z</dcterms:modified>
</cp:coreProperties>
</file>