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/aJb5aO8vzHO1QyOCY1EFHQw5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9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0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5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/>
          <p:nvPr>
            <p:ph idx="1" type="body"/>
          </p:nvPr>
        </p:nvSpPr>
        <p:spPr>
          <a:xfrm>
            <a:off x="5823750" y="1575625"/>
            <a:ext cx="6045600" cy="5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Government of Gujarat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SIH 1363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Self-Identifying the Mental Health Status and get guidance for support.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PSYCHE SHIFTERS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Mr. Yash Mishra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U-0841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b="1" lang="en-US" sz="1600">
                <a:latin typeface="Franklin Gothic"/>
                <a:ea typeface="Franklin Gothic"/>
                <a:cs typeface="Franklin Gothic"/>
                <a:sym typeface="Franklin Gothic"/>
              </a:rPr>
              <a:t>Indian Institute of Information Technology, Nagpur</a:t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Fitness &amp; Sports</a:t>
            </a:r>
            <a:endParaRPr b="1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952498" y="265438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658800" y="1313953"/>
            <a:ext cx="6121800" cy="390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5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lang="en-US" sz="15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 / Prototype</a:t>
            </a:r>
            <a:r>
              <a:rPr lang="en-US" sz="15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Main idea is to improve overall well-being of individuals  </a:t>
            </a:r>
            <a:endParaRPr sz="15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5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and society. Some key ideas are:-</a:t>
            </a:r>
            <a:endParaRPr sz="15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5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7940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lang="en-US" sz="1500"/>
              <a:t>Current State of the Crisis</a:t>
            </a:r>
            <a:r>
              <a:rPr lang="en-US" sz="1500"/>
              <a:t>:-</a:t>
            </a:r>
            <a:endParaRPr sz="15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/>
              <a:t>1. Increasing prevalence of conditions like depression, anxiety and stress.</a:t>
            </a:r>
            <a:endParaRPr sz="1500"/>
          </a:p>
          <a:p>
            <a:pPr indent="-27940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The need for accessible and effective solutions</a:t>
            </a:r>
            <a:r>
              <a:rPr lang="en-US" sz="1500"/>
              <a:t>:-</a:t>
            </a:r>
            <a:endParaRPr sz="15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/>
              <a:t>1. Stigma associated with seeking help</a:t>
            </a:r>
            <a:endParaRPr sz="15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/>
              <a:t>2. Lack of awareness about available resources.</a:t>
            </a:r>
            <a:endParaRPr sz="1500"/>
          </a:p>
          <a:p>
            <a:pPr indent="-27940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Our Innovative solution</a:t>
            </a:r>
            <a:r>
              <a:rPr lang="en-US" sz="1500"/>
              <a:t>:-</a:t>
            </a:r>
            <a:endParaRPr sz="15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/>
              <a:t>1. </a:t>
            </a:r>
            <a:r>
              <a:rPr b="1" lang="en-US" sz="1500" u="sng"/>
              <a:t>PsyAlert</a:t>
            </a:r>
            <a:r>
              <a:rPr lang="en-US" sz="1500"/>
              <a:t> - A personalised screening solution with an emphasis on data privacy. </a:t>
            </a:r>
            <a:endParaRPr sz="15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/>
              <a:t>2. A </a:t>
            </a:r>
            <a:r>
              <a:rPr b="1" lang="en-US" sz="1500" u="sng"/>
              <a:t>re</a:t>
            </a:r>
            <a:r>
              <a:rPr b="1" lang="en-US" sz="1500" u="sng"/>
              <a:t>commendation engine</a:t>
            </a:r>
            <a:r>
              <a:rPr lang="en-US" sz="1500"/>
              <a:t> for emotional-well being using federated learning.</a:t>
            </a:r>
            <a:endParaRPr sz="1500"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1841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500"/>
          </a:p>
        </p:txBody>
      </p:sp>
      <p:sp>
        <p:nvSpPr>
          <p:cNvPr id="219" name="Google Shape;219;p2"/>
          <p:cNvSpPr txBox="1"/>
          <p:nvPr/>
        </p:nvSpPr>
        <p:spPr>
          <a:xfrm>
            <a:off x="658800" y="5425200"/>
            <a:ext cx="6121800" cy="105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to be used</a:t>
            </a:r>
            <a:r>
              <a:rPr b="1" i="0" lang="en-US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⮚"/>
            </a:pPr>
            <a:r>
              <a:rPr b="1"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</a:t>
            </a: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:-</a:t>
            </a:r>
            <a:r>
              <a:rPr b="1"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Dart, Figma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94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⮚"/>
            </a:pPr>
            <a:r>
              <a:rPr b="1"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Backend</a:t>
            </a: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:- Node.js, Postman, MongoDB, APIs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94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⮚"/>
            </a:pPr>
            <a:r>
              <a:rPr b="1"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Algorithms</a:t>
            </a: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:- ML Algorithms, Federated Learning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0" name="Google Shape;2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925" y="1313950"/>
            <a:ext cx="5106601" cy="520989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952499" y="570871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6" name="Google Shape;226;p3"/>
          <p:cNvSpPr txBox="1"/>
          <p:nvPr>
            <p:ph idx="2" type="body"/>
          </p:nvPr>
        </p:nvSpPr>
        <p:spPr>
          <a:xfrm>
            <a:off x="876300" y="149763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/>
              <a:t>References:</a:t>
            </a:r>
            <a:endParaRPr b="1"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952500" y="2129525"/>
            <a:ext cx="4738200" cy="432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/>
              <a:t>GAD -7</a:t>
            </a:r>
            <a:r>
              <a:rPr lang="en-US"/>
              <a:t>: Government-Authorized Standard Health Assessment.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/>
              <a:t>PFA</a:t>
            </a:r>
            <a:r>
              <a:rPr lang="en-US"/>
              <a:t>: Alleviate stress and support recovery after trauma, disasters, emergencies, or personal crises.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/>
              <a:t>PTSD</a:t>
            </a:r>
            <a:r>
              <a:rPr lang="en-US"/>
              <a:t>: App for Veterans coping with post traumatic stress disorder.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/>
              <a:t>Happify</a:t>
            </a:r>
            <a:r>
              <a:rPr lang="en-US"/>
              <a:t>: Science-based activities and games to overcome negative thoughts.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/>
              <a:t>Headspace</a:t>
            </a:r>
            <a:r>
              <a:rPr lang="en-US"/>
              <a:t>: Simplifying meditation and mindfulness.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/>
              <a:t>Daylio</a:t>
            </a:r>
            <a:r>
              <a:rPr lang="en-US"/>
              <a:t>: Diary and mood-tracking app.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b="1" lang="en-US"/>
              <a:t>Talkspace</a:t>
            </a:r>
            <a:r>
              <a:rPr lang="en-US"/>
              <a:t>: Confidential access to licensed therapist.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 txBox="1"/>
          <p:nvPr/>
        </p:nvSpPr>
        <p:spPr>
          <a:xfrm>
            <a:off x="6177700" y="1497638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Standout Features: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 txBox="1"/>
          <p:nvPr/>
        </p:nvSpPr>
        <p:spPr>
          <a:xfrm>
            <a:off x="6177700" y="2090825"/>
            <a:ext cx="4738200" cy="436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Hybrid Tool Development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Unites validated assessments for maximum accuracy.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Dynamic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Continuously improves with user data.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Real-time Feedback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Instant insights into mental well-being.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Tailored Recommendations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Personalized guidance and resources.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Frontline Health Worker Support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Empowers healthcare professionals by providing dashboard like Power Bi.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Accessibility and User-friendliness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Inclusive design for all users.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5" name="Google Shape;235;p4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Mr. Yash Mishra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b="1" lang="en-US" sz="1200"/>
              <a:t>Btech</a:t>
            </a:r>
            <a:r>
              <a:rPr lang="en-US" sz="1200"/>
              <a:t>		Stream (ECE, CSE etc): </a:t>
            </a:r>
            <a:r>
              <a:rPr b="1" lang="en-US" sz="1200"/>
              <a:t>ECE</a:t>
            </a:r>
            <a:r>
              <a:rPr lang="en-US" sz="1200"/>
              <a:t>		Year (I,II,III,IV): </a:t>
            </a:r>
            <a:r>
              <a:rPr b="1" lang="en-US" sz="1200"/>
              <a:t>IV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Mr. Sanil S. Sattarkar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b="1" lang="en-US" sz="1200"/>
              <a:t>Btech</a:t>
            </a:r>
            <a:r>
              <a:rPr lang="en-US" sz="1200"/>
              <a:t>		Stream (ECE, CSE etc): </a:t>
            </a:r>
            <a:r>
              <a:rPr b="1" lang="en-US" sz="1200"/>
              <a:t>ECE</a:t>
            </a:r>
            <a:r>
              <a:rPr lang="en-US" sz="1200"/>
              <a:t>		Year (I,II,III,IV): </a:t>
            </a:r>
            <a:r>
              <a:rPr b="1" lang="en-US" sz="1200"/>
              <a:t>IV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Mr. Sunny R. Dubey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b="1" lang="en-US" sz="1200"/>
              <a:t>Btech</a:t>
            </a:r>
            <a:r>
              <a:rPr lang="en-US" sz="1200"/>
              <a:t>		Stream (ECE, CSE etc): </a:t>
            </a:r>
            <a:r>
              <a:rPr b="1" lang="en-US" sz="1200"/>
              <a:t>CSE</a:t>
            </a:r>
            <a:r>
              <a:rPr lang="en-US" sz="1200"/>
              <a:t>		Year (I,II,III,IV): </a:t>
            </a:r>
            <a:r>
              <a:rPr b="1" lang="en-US" sz="1200"/>
              <a:t>IV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Mr. Richaansh Gour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b="1" lang="en-US" sz="1200"/>
              <a:t>Btech	</a:t>
            </a:r>
            <a:r>
              <a:rPr lang="en-US" sz="1200"/>
              <a:t>	Stream (ECE, CSE etc): </a:t>
            </a:r>
            <a:r>
              <a:rPr b="1" lang="en-US" sz="1200"/>
              <a:t>ECE</a:t>
            </a:r>
            <a:r>
              <a:rPr lang="en-US" sz="1200"/>
              <a:t>		Year (I,II,III,IV): </a:t>
            </a:r>
            <a:r>
              <a:rPr b="1" lang="en-US" sz="1200"/>
              <a:t>IV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Mr. Vipra Nagaich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b="1" lang="en-US" sz="1200"/>
              <a:t>Btech</a:t>
            </a:r>
            <a:r>
              <a:rPr lang="en-US" sz="1200"/>
              <a:t>   	Stream (ECE, CSE etc): </a:t>
            </a:r>
            <a:r>
              <a:rPr b="1" lang="en-US" sz="1200"/>
              <a:t>ECE</a:t>
            </a:r>
            <a:r>
              <a:rPr lang="en-US" sz="1200"/>
              <a:t>		Year (I,II,III,IV): </a:t>
            </a:r>
            <a:r>
              <a:rPr b="1" lang="en-US" sz="1200"/>
              <a:t>IV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Ms. Kashish Singh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b="1" lang="en-US" sz="1200"/>
              <a:t>Btech</a:t>
            </a:r>
            <a:r>
              <a:rPr lang="en-US" sz="1200"/>
              <a:t>		Stream (ECE, CSE etc): </a:t>
            </a:r>
            <a:r>
              <a:rPr b="1" lang="en-US" sz="1200"/>
              <a:t>ECE</a:t>
            </a:r>
            <a:r>
              <a:rPr lang="en-US" sz="1200"/>
              <a:t>		Year (I,II,III,IV): </a:t>
            </a:r>
            <a:r>
              <a:rPr b="1" lang="en-US" sz="1200"/>
              <a:t>II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Dr. Nishat A. Ansari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</a:t>
            </a:r>
            <a:r>
              <a:rPr b="1" lang="en-US" sz="1200"/>
              <a:t>Academic</a:t>
            </a:r>
            <a:r>
              <a:rPr lang="en-US" sz="1200"/>
              <a:t>	Expertise (AI/ML/Blockchain etc): </a:t>
            </a:r>
            <a:r>
              <a:rPr b="1" lang="en-US" sz="1200"/>
              <a:t>AI-ML</a:t>
            </a:r>
            <a:r>
              <a:rPr lang="en-US" sz="1200"/>
              <a:t>	Domain Experience (in years): </a:t>
            </a:r>
            <a:r>
              <a:rPr b="1" lang="en-US" sz="1200"/>
              <a:t>9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Dr. Mayur R. Parate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</a:t>
            </a:r>
            <a:r>
              <a:rPr b="1" lang="en-US" sz="1200"/>
              <a:t>Academic</a:t>
            </a:r>
            <a:r>
              <a:rPr lang="en-US" sz="1200"/>
              <a:t>	Expertise (AI/ML/Blockchain etc): </a:t>
            </a:r>
            <a:r>
              <a:rPr b="1" lang="en-US" sz="1200"/>
              <a:t>ML</a:t>
            </a:r>
            <a:r>
              <a:rPr lang="en-US" sz="1200"/>
              <a:t>	             Domain Experience (in years): </a:t>
            </a:r>
            <a:r>
              <a:rPr b="1" lang="en-US" sz="1200"/>
              <a:t>4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