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3" r:id="rId2"/>
    <p:sldMasterId id="2147483657" r:id="rId3"/>
  </p:sldMasterIdLst>
  <p:notesMasterIdLst>
    <p:notesMasterId r:id="rId18"/>
  </p:notesMasterIdLst>
  <p:sldIdLst>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317" r:id="rId17"/>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950" autoAdjust="0"/>
  </p:normalViewPr>
  <p:slideViewPr>
    <p:cSldViewPr>
      <p:cViewPr varScale="1">
        <p:scale>
          <a:sx n="107" d="100"/>
          <a:sy n="107" d="100"/>
        </p:scale>
        <p:origin x="23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Kopfzeilenplatzhalt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5" name="Datumsplatzhalt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41C3ABC7-27AC-6D40-86E4-0C355E54A764}" type="datetimeFigureOut">
              <a:rPr lang="de-DE"/>
              <a:t>23.01.2024</a:t>
            </a:fld>
            <a:endParaRPr lang="de-DE"/>
          </a:p>
        </p:txBody>
      </p:sp>
      <p:sp>
        <p:nvSpPr>
          <p:cNvPr id="6" name="Folienbildplatzhalt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7" name="Notizenplatzhalt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8" name="Fußzeilenplatzhalt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9" name="Foliennummernplatzhalt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9E1CAD0D-262D-F145-A422-6EFA995C3514}" type="slidenum">
              <a:rPr lang="de-DE"/>
              <a:t>‹Nr.›</a:t>
            </a:fld>
            <a:endParaRPr lang="de-DE"/>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endParaRPr/>
          </a:p>
          <a:p>
            <a:pPr>
              <a:defRPr/>
            </a:pPr>
            <a:endParaRPr lang="de-DE"/>
          </a:p>
        </p:txBody>
      </p:sp>
      <p:sp>
        <p:nvSpPr>
          <p:cNvPr id="4" name="Foliennummernplatzhalter 3"/>
          <p:cNvSpPr>
            <a:spLocks noGrp="1"/>
          </p:cNvSpPr>
          <p:nvPr>
            <p:ph type="sldNum" sz="quarter" idx="5"/>
          </p:nvPr>
        </p:nvSpPr>
        <p:spPr bwMode="auto"/>
        <p:txBody>
          <a:bodyPr/>
          <a:lstStyle/>
          <a:p>
            <a:pPr>
              <a:defRPr/>
            </a:pPr>
            <a:fld id="{9E1CAD0D-262D-F145-A422-6EFA995C3514}" type="slidenum">
              <a:rPr lang="de-DE"/>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ab 11:00</a:t>
            </a:r>
            <a:endParaRPr/>
          </a:p>
        </p:txBody>
      </p:sp>
      <p:sp>
        <p:nvSpPr>
          <p:cNvPr id="4" name="Foliennummernplatzhalter 3"/>
          <p:cNvSpPr>
            <a:spLocks noGrp="1"/>
          </p:cNvSpPr>
          <p:nvPr>
            <p:ph type="sldNum" sz="quarter" idx="5"/>
          </p:nvPr>
        </p:nvSpPr>
        <p:spPr bwMode="auto"/>
        <p:txBody>
          <a:bodyPr/>
          <a:lstStyle/>
          <a:p>
            <a:pPr>
              <a:defRPr/>
            </a:pPr>
            <a:fld id="{9E1CAD0D-262D-F145-A422-6EFA995C3514}" type="slidenum">
              <a:rPr lang="de-DE"/>
              <a:t>13</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Präsentationstitel, Bild">
    <p:spTree>
      <p:nvGrpSpPr>
        <p:cNvPr id="1" name=""/>
        <p:cNvGrpSpPr/>
        <p:nvPr/>
      </p:nvGrpSpPr>
      <p:grpSpPr bwMode="auto">
        <a:xfrm>
          <a:off x="0" y="0"/>
          <a:ext cx="0" cy="0"/>
          <a:chOff x="0" y="0"/>
          <a:chExt cx="0" cy="0"/>
        </a:xfrm>
      </p:grpSpPr>
      <p:pic>
        <p:nvPicPr>
          <p:cNvPr id="4" name="Grafik 8"/>
          <p:cNvPicPr>
            <a:picLocks noChangeAspect="1"/>
          </p:cNvPicPr>
          <p:nvPr userDrawn="1"/>
        </p:nvPicPr>
        <p:blipFill>
          <a:blip r:embed="rId2">
            <a:alphaModFix amt="14000"/>
          </a:blip>
          <a:srcRect t="8872" b="1718"/>
          <a:stretch/>
        </p:blipFill>
        <p:spPr bwMode="auto">
          <a:xfrm>
            <a:off x="10963933" y="449575"/>
            <a:ext cx="776688" cy="806400"/>
          </a:xfrm>
          <a:prstGeom prst="rect">
            <a:avLst/>
          </a:prstGeom>
        </p:spPr>
      </p:pic>
      <p:sp>
        <p:nvSpPr>
          <p:cNvPr id="5" name="Textfeld 13"/>
          <p:cNvSpPr txBox="1"/>
          <p:nvPr userDrawn="1"/>
        </p:nvSpPr>
        <p:spPr bwMode="auto">
          <a:xfrm>
            <a:off x="4006545" y="431809"/>
            <a:ext cx="184731" cy="409343"/>
          </a:xfrm>
          <a:prstGeom prst="rect">
            <a:avLst/>
          </a:prstGeom>
          <a:noFill/>
        </p:spPr>
        <p:txBody>
          <a:bodyPr wrap="none" rtlCol="0">
            <a:spAutoFit/>
          </a:bodyPr>
          <a:lstStyle/>
          <a:p>
            <a:pPr>
              <a:defRPr/>
            </a:pPr>
            <a:endParaRPr lang="de-DE" sz="2050"/>
          </a:p>
        </p:txBody>
      </p:sp>
      <p:sp>
        <p:nvSpPr>
          <p:cNvPr id="6" name="Textplatzhalter 4"/>
          <p:cNvSpPr>
            <a:spLocks noGrp="1"/>
          </p:cNvSpPr>
          <p:nvPr>
            <p:ph type="body" sz="quarter" idx="11" hasCustomPrompt="1"/>
          </p:nvPr>
        </p:nvSpPr>
        <p:spPr bwMode="auto">
          <a:xfrm>
            <a:off x="446400" y="5184000"/>
            <a:ext cx="4509913" cy="1276350"/>
          </a:xfrm>
          <a:prstGeom prst="rect">
            <a:avLst/>
          </a:prstGeom>
        </p:spPr>
        <p:txBody>
          <a:bodyPr lIns="0" tIns="0" rIns="0" bIns="0" anchor="b" anchorCtr="0"/>
          <a:lstStyle>
            <a:lvl1pPr marL="0" indent="0">
              <a:lnSpc>
                <a:spcPts val="1800"/>
              </a:lnSpc>
              <a:spcBef>
                <a:spcPts val="0"/>
              </a:spcBef>
              <a:buFontTx/>
              <a:buNone/>
              <a:defRPr sz="1600" b="1" i="0">
                <a:solidFill>
                  <a:schemeClr val="bg1"/>
                </a:solidFill>
                <a:latin typeface="Arial"/>
              </a:defRPr>
            </a:lvl1pPr>
            <a:lvl2pPr>
              <a:defRPr sz="1600" b="1" i="0">
                <a:solidFill>
                  <a:schemeClr val="bg1"/>
                </a:solidFill>
                <a:latin typeface="Arial"/>
              </a:defRPr>
            </a:lvl2pPr>
            <a:lvl3pPr>
              <a:defRPr sz="1600" b="1" i="0">
                <a:solidFill>
                  <a:schemeClr val="bg1"/>
                </a:solidFill>
                <a:latin typeface="Arial"/>
              </a:defRPr>
            </a:lvl3pPr>
            <a:lvl4pPr>
              <a:defRPr sz="1600" b="1" i="0">
                <a:solidFill>
                  <a:schemeClr val="bg1"/>
                </a:solidFill>
                <a:latin typeface="Arial"/>
              </a:defRPr>
            </a:lvl4pPr>
            <a:lvl5pPr>
              <a:defRPr sz="1600" b="1" i="0">
                <a:solidFill>
                  <a:schemeClr val="bg1"/>
                </a:solidFill>
                <a:latin typeface="Arial"/>
              </a:defRPr>
            </a:lvl5pPr>
          </a:lstStyle>
          <a:p>
            <a:pPr>
              <a:defRPr/>
            </a:pPr>
            <a:r>
              <a:rPr lang="de-DE" b="1">
                <a:latin typeface="Arial"/>
              </a:rPr>
              <a:t>Dr. Max Maria Mustermann </a:t>
            </a:r>
            <a:br>
              <a:rPr lang="de-DE" b="1">
                <a:latin typeface="Arial"/>
              </a:rPr>
            </a:br>
            <a:r>
              <a:rPr lang="de-DE" b="1">
                <a:latin typeface="Arial"/>
              </a:rPr>
              <a:t>01.11.2020</a:t>
            </a:r>
            <a:endParaRPr lang="de-DE">
              <a:latin typeface="Arial"/>
            </a:endParaRPr>
          </a:p>
        </p:txBody>
      </p:sp>
      <p:sp>
        <p:nvSpPr>
          <p:cNvPr id="7" name="Textplatzhalter 4"/>
          <p:cNvSpPr>
            <a:spLocks noGrp="1"/>
          </p:cNvSpPr>
          <p:nvPr>
            <p:ph type="body" sz="quarter" idx="12" hasCustomPrompt="1"/>
          </p:nvPr>
        </p:nvSpPr>
        <p:spPr bwMode="auto">
          <a:xfrm>
            <a:off x="446088" y="2160000"/>
            <a:ext cx="4510087" cy="1440000"/>
          </a:xfrm>
          <a:prstGeom prst="rect">
            <a:avLst/>
          </a:prstGeom>
        </p:spPr>
        <p:txBody>
          <a:bodyPr lIns="0" tIns="0" rIns="0" bIns="0"/>
          <a:lstStyle>
            <a:lvl1pPr marL="0" indent="0">
              <a:lnSpc>
                <a:spcPts val="3360"/>
              </a:lnSpc>
              <a:spcBef>
                <a:spcPts val="0"/>
              </a:spcBef>
              <a:buFontTx/>
              <a:buNone/>
              <a:defRPr sz="2800" b="1" i="0">
                <a:solidFill>
                  <a:schemeClr val="bg1"/>
                </a:solidFill>
                <a:latin typeface="Arial"/>
              </a:defRPr>
            </a:lvl1pPr>
            <a:lvl2pPr>
              <a:buFontTx/>
              <a:buNone/>
              <a:defRPr sz="2800" b="1" i="0">
                <a:solidFill>
                  <a:schemeClr val="bg1"/>
                </a:solidFill>
                <a:latin typeface="Arial"/>
              </a:defRPr>
            </a:lvl2pPr>
            <a:lvl3pPr>
              <a:buFontTx/>
              <a:buNone/>
              <a:defRPr sz="2800" b="1" i="0">
                <a:solidFill>
                  <a:schemeClr val="bg1"/>
                </a:solidFill>
                <a:latin typeface="Arial"/>
              </a:defRPr>
            </a:lvl3pPr>
            <a:lvl4pPr>
              <a:buFontTx/>
              <a:buNone/>
              <a:defRPr sz="2800" b="1" i="0">
                <a:solidFill>
                  <a:schemeClr val="bg1"/>
                </a:solidFill>
                <a:latin typeface="Arial"/>
              </a:defRPr>
            </a:lvl4pPr>
            <a:lvl5pPr>
              <a:buFontTx/>
              <a:buNone/>
              <a:defRPr sz="2800" b="1" i="0">
                <a:solidFill>
                  <a:schemeClr val="bg1"/>
                </a:solidFill>
                <a:latin typeface="Arial"/>
              </a:defRPr>
            </a:lvl5pPr>
          </a:lstStyle>
          <a:p>
            <a:pPr>
              <a:defRPr/>
            </a:pPr>
            <a:r>
              <a:rPr lang="de-DE" b="1">
                <a:latin typeface="Arial"/>
              </a:rPr>
              <a:t>Präsentationstitel</a:t>
            </a:r>
            <a:br>
              <a:rPr lang="de-DE" b="1">
                <a:latin typeface="Arial"/>
              </a:rPr>
            </a:br>
            <a:r>
              <a:rPr lang="de-DE" b="1">
                <a:latin typeface="Arial"/>
              </a:rPr>
              <a:t>Zeile 2 des Titels</a:t>
            </a:r>
            <a:endParaRPr lang="de-DE">
              <a:latin typeface="Arial"/>
            </a:endParaRPr>
          </a:p>
        </p:txBody>
      </p:sp>
      <p:sp>
        <p:nvSpPr>
          <p:cNvPr id="8" name="Textplatzhalter 12"/>
          <p:cNvSpPr>
            <a:spLocks noGrp="1"/>
          </p:cNvSpPr>
          <p:nvPr>
            <p:ph type="body" sz="quarter" idx="13" hasCustomPrompt="1"/>
          </p:nvPr>
        </p:nvSpPr>
        <p:spPr bwMode="auto">
          <a:xfrm>
            <a:off x="2292387" y="441325"/>
            <a:ext cx="7724551" cy="825500"/>
          </a:xfrm>
          <a:prstGeom prst="rect">
            <a:avLst/>
          </a:prstGeom>
        </p:spPr>
        <p:txBody>
          <a:bodyPr lIns="54000" tIns="356400" rIns="54000" bIns="43200" anchor="b" anchorCtr="0"/>
          <a:lstStyle>
            <a:lvl1pPr marL="0" indent="0">
              <a:lnSpc>
                <a:spcPct val="88000"/>
              </a:lnSpc>
              <a:spcBef>
                <a:spcPts val="0"/>
              </a:spcBef>
              <a:buFontTx/>
              <a:buNone/>
              <a:defRPr sz="700" b="1" i="0" cap="all" spc="80"/>
            </a:lvl1pPr>
            <a:lvl2pPr indent="0">
              <a:lnSpc>
                <a:spcPts val="880"/>
              </a:lnSpc>
              <a:buFontTx/>
              <a:buNone/>
              <a:defRPr sz="700" b="1" i="0" cap="all" spc="80"/>
            </a:lvl2pPr>
            <a:lvl3pPr indent="0">
              <a:lnSpc>
                <a:spcPts val="880"/>
              </a:lnSpc>
              <a:buFontTx/>
              <a:buNone/>
              <a:defRPr sz="700" b="1" i="0" cap="all" spc="80"/>
            </a:lvl3pPr>
            <a:lvl4pPr indent="0">
              <a:lnSpc>
                <a:spcPts val="880"/>
              </a:lnSpc>
              <a:buFontTx/>
              <a:buNone/>
              <a:defRPr sz="700" b="1" i="0" cap="all" spc="80"/>
            </a:lvl4pPr>
            <a:lvl5pPr indent="0">
              <a:lnSpc>
                <a:spcPts val="880"/>
              </a:lnSpc>
              <a:buFontTx/>
              <a:buNone/>
              <a:defRPr sz="700" b="1" i="0" cap="all" spc="80"/>
            </a:lvl5pPr>
          </a:lstStyle>
          <a:p>
            <a:pPr marL="0" indent="0">
              <a:lnSpc>
                <a:spcPct val="88000"/>
              </a:lnSpc>
              <a:spcBef>
                <a:spcPts val="0"/>
              </a:spcBef>
              <a:buFontTx/>
              <a:buNone/>
              <a:defRPr/>
            </a:pPr>
            <a:r>
              <a:rPr lang="de-DE" sz="700" b="1" i="0">
                <a:latin typeface="Arial"/>
              </a:rPr>
              <a:t>ÜBERSCHRIFT / TITEL / EINRICHTUNG XY</a:t>
            </a:r>
            <a:endParaRPr/>
          </a:p>
        </p:txBody>
      </p:sp>
      <p:sp>
        <p:nvSpPr>
          <p:cNvPr id="9" name="Bildplatzhalter 3"/>
          <p:cNvSpPr>
            <a:spLocks noGrp="1"/>
          </p:cNvSpPr>
          <p:nvPr>
            <p:ph type="pic" sz="quarter" idx="10"/>
          </p:nvPr>
        </p:nvSpPr>
        <p:spPr bwMode="auto">
          <a:xfrm>
            <a:off x="5374800" y="1484313"/>
            <a:ext cx="6817200" cy="5373687"/>
          </a:xfrm>
          <a:prstGeom prst="rect">
            <a:avLst/>
          </a:prstGeom>
          <a:solidFill>
            <a:schemeClr val="accent2"/>
          </a:solidFill>
        </p:spPr>
        <p:txBody>
          <a:bodyPr anchor="ctr" anchorCtr="0"/>
          <a:lstStyle>
            <a:lvl1pPr algn="ctr">
              <a:buFontTx/>
              <a:buNone/>
              <a:defRPr sz="800"/>
            </a:lvl1pPr>
          </a:lstStyle>
          <a:p>
            <a:pPr>
              <a:defRPr/>
            </a:pP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Präsentationstitel, Bild, LogoTeileinheit">
    <p:spTree>
      <p:nvGrpSpPr>
        <p:cNvPr id="1" name=""/>
        <p:cNvGrpSpPr/>
        <p:nvPr/>
      </p:nvGrpSpPr>
      <p:grpSpPr bwMode="auto">
        <a:xfrm>
          <a:off x="0" y="0"/>
          <a:ext cx="0" cy="0"/>
          <a:chOff x="0" y="0"/>
          <a:chExt cx="0" cy="0"/>
        </a:xfrm>
      </p:grpSpPr>
      <p:sp>
        <p:nvSpPr>
          <p:cNvPr id="4" name="Textfeld 13"/>
          <p:cNvSpPr txBox="1"/>
          <p:nvPr userDrawn="1"/>
        </p:nvSpPr>
        <p:spPr bwMode="auto">
          <a:xfrm>
            <a:off x="4006545" y="431809"/>
            <a:ext cx="184731" cy="409343"/>
          </a:xfrm>
          <a:prstGeom prst="rect">
            <a:avLst/>
          </a:prstGeom>
          <a:noFill/>
        </p:spPr>
        <p:txBody>
          <a:bodyPr wrap="none" rtlCol="0">
            <a:spAutoFit/>
          </a:bodyPr>
          <a:lstStyle/>
          <a:p>
            <a:pPr>
              <a:defRPr/>
            </a:pPr>
            <a:endParaRPr lang="de-DE" sz="2050"/>
          </a:p>
        </p:txBody>
      </p:sp>
      <p:sp>
        <p:nvSpPr>
          <p:cNvPr id="5" name="Bildplatzhalter 3"/>
          <p:cNvSpPr>
            <a:spLocks noGrp="1"/>
          </p:cNvSpPr>
          <p:nvPr>
            <p:ph type="pic" sz="quarter" idx="10"/>
          </p:nvPr>
        </p:nvSpPr>
        <p:spPr bwMode="auto">
          <a:xfrm>
            <a:off x="5374800" y="1484313"/>
            <a:ext cx="6817200" cy="5373687"/>
          </a:xfrm>
          <a:prstGeom prst="rect">
            <a:avLst/>
          </a:prstGeom>
          <a:solidFill>
            <a:schemeClr val="accent2"/>
          </a:solidFill>
        </p:spPr>
        <p:txBody>
          <a:bodyPr anchor="ctr" anchorCtr="0"/>
          <a:lstStyle>
            <a:lvl1pPr algn="ctr">
              <a:buFontTx/>
              <a:buNone/>
              <a:defRPr sz="800"/>
            </a:lvl1pPr>
          </a:lstStyle>
          <a:p>
            <a:pPr>
              <a:defRPr/>
            </a:pPr>
            <a:endParaRPr lang="de-DE"/>
          </a:p>
        </p:txBody>
      </p:sp>
      <p:sp>
        <p:nvSpPr>
          <p:cNvPr id="6" name="Textplatzhalter 12"/>
          <p:cNvSpPr>
            <a:spLocks noGrp="1"/>
          </p:cNvSpPr>
          <p:nvPr>
            <p:ph type="body" sz="quarter" idx="14" hasCustomPrompt="1"/>
          </p:nvPr>
        </p:nvSpPr>
        <p:spPr bwMode="auto">
          <a:xfrm>
            <a:off x="2292387" y="441325"/>
            <a:ext cx="7724551" cy="825500"/>
          </a:xfrm>
          <a:prstGeom prst="rect">
            <a:avLst/>
          </a:prstGeom>
        </p:spPr>
        <p:txBody>
          <a:bodyPr lIns="54000" tIns="356400" rIns="54000" bIns="43200" anchor="b" anchorCtr="0"/>
          <a:lstStyle>
            <a:lvl1pPr marL="0" indent="0">
              <a:lnSpc>
                <a:spcPct val="88000"/>
              </a:lnSpc>
              <a:spcBef>
                <a:spcPts val="0"/>
              </a:spcBef>
              <a:buFontTx/>
              <a:buNone/>
              <a:defRPr sz="700" b="1" i="0" cap="all" spc="80"/>
            </a:lvl1pPr>
            <a:lvl2pPr indent="0">
              <a:lnSpc>
                <a:spcPts val="880"/>
              </a:lnSpc>
              <a:buFontTx/>
              <a:buNone/>
              <a:defRPr sz="700" b="1" i="0" cap="all" spc="80"/>
            </a:lvl2pPr>
            <a:lvl3pPr indent="0">
              <a:lnSpc>
                <a:spcPts val="880"/>
              </a:lnSpc>
              <a:buFontTx/>
              <a:buNone/>
              <a:defRPr sz="700" b="1" i="0" cap="all" spc="80"/>
            </a:lvl3pPr>
            <a:lvl4pPr indent="0">
              <a:lnSpc>
                <a:spcPts val="880"/>
              </a:lnSpc>
              <a:buFontTx/>
              <a:buNone/>
              <a:defRPr sz="700" b="1" i="0" cap="all" spc="80"/>
            </a:lvl4pPr>
            <a:lvl5pPr indent="0">
              <a:lnSpc>
                <a:spcPts val="880"/>
              </a:lnSpc>
              <a:buFontTx/>
              <a:buNone/>
              <a:defRPr sz="700" b="1" i="0" cap="all" spc="80"/>
            </a:lvl5pPr>
          </a:lstStyle>
          <a:p>
            <a:pPr marL="0" indent="0">
              <a:lnSpc>
                <a:spcPct val="88000"/>
              </a:lnSpc>
              <a:spcBef>
                <a:spcPts val="0"/>
              </a:spcBef>
              <a:buFontTx/>
              <a:buNone/>
              <a:defRPr/>
            </a:pPr>
            <a:r>
              <a:rPr lang="de-DE" sz="700" b="1" i="0">
                <a:latin typeface="Arial"/>
              </a:rPr>
              <a:t>ÜBERSCHRIFT / TITEL / EINRICHTUNG XY</a:t>
            </a:r>
            <a:endParaRPr/>
          </a:p>
        </p:txBody>
      </p:sp>
      <p:sp>
        <p:nvSpPr>
          <p:cNvPr id="7" name="Bildplatzhalter 6"/>
          <p:cNvSpPr>
            <a:spLocks noGrp="1"/>
          </p:cNvSpPr>
          <p:nvPr>
            <p:ph type="pic" sz="quarter" idx="13"/>
          </p:nvPr>
        </p:nvSpPr>
        <p:spPr bwMode="auto">
          <a:xfrm>
            <a:off x="10469881" y="613578"/>
            <a:ext cx="886967" cy="455148"/>
          </a:xfrm>
          <a:prstGeom prst="rect">
            <a:avLst/>
          </a:prstGeom>
        </p:spPr>
        <p:txBody>
          <a:bodyPr anchor="ctr" anchorCtr="0"/>
          <a:lstStyle>
            <a:lvl1pPr algn="ctr">
              <a:buFontTx/>
              <a:buNone/>
              <a:defRPr sz="800"/>
            </a:lvl1pPr>
          </a:lstStyle>
          <a:p>
            <a:pPr>
              <a:defRPr/>
            </a:pPr>
            <a:endParaRPr lang="de-DE"/>
          </a:p>
        </p:txBody>
      </p:sp>
      <p:sp>
        <p:nvSpPr>
          <p:cNvPr id="8" name="Textplatzhalter 4"/>
          <p:cNvSpPr>
            <a:spLocks noGrp="1"/>
          </p:cNvSpPr>
          <p:nvPr>
            <p:ph type="body" sz="quarter" idx="12" hasCustomPrompt="1"/>
          </p:nvPr>
        </p:nvSpPr>
        <p:spPr bwMode="auto">
          <a:xfrm>
            <a:off x="446088" y="2160000"/>
            <a:ext cx="4510087" cy="1440000"/>
          </a:xfrm>
          <a:prstGeom prst="rect">
            <a:avLst/>
          </a:prstGeom>
        </p:spPr>
        <p:txBody>
          <a:bodyPr lIns="0" tIns="0" rIns="0" bIns="0"/>
          <a:lstStyle>
            <a:lvl1pPr marL="0" indent="0">
              <a:lnSpc>
                <a:spcPts val="3360"/>
              </a:lnSpc>
              <a:spcBef>
                <a:spcPts val="0"/>
              </a:spcBef>
              <a:buFontTx/>
              <a:buNone/>
              <a:defRPr sz="2800" b="1" i="0">
                <a:solidFill>
                  <a:schemeClr val="bg1"/>
                </a:solidFill>
                <a:latin typeface="Arial"/>
              </a:defRPr>
            </a:lvl1pPr>
            <a:lvl2pPr>
              <a:buFontTx/>
              <a:buNone/>
              <a:defRPr sz="2800" b="1" i="0">
                <a:solidFill>
                  <a:schemeClr val="bg1"/>
                </a:solidFill>
                <a:latin typeface="Arial"/>
              </a:defRPr>
            </a:lvl2pPr>
            <a:lvl3pPr>
              <a:buFontTx/>
              <a:buNone/>
              <a:defRPr sz="2800" b="1" i="0">
                <a:solidFill>
                  <a:schemeClr val="bg1"/>
                </a:solidFill>
                <a:latin typeface="Arial"/>
              </a:defRPr>
            </a:lvl3pPr>
            <a:lvl4pPr>
              <a:buFontTx/>
              <a:buNone/>
              <a:defRPr sz="2800" b="1" i="0">
                <a:solidFill>
                  <a:schemeClr val="bg1"/>
                </a:solidFill>
                <a:latin typeface="Arial"/>
              </a:defRPr>
            </a:lvl4pPr>
            <a:lvl5pPr>
              <a:buFontTx/>
              <a:buNone/>
              <a:defRPr sz="2800" b="1" i="0">
                <a:solidFill>
                  <a:schemeClr val="bg1"/>
                </a:solidFill>
                <a:latin typeface="Arial"/>
              </a:defRPr>
            </a:lvl5pPr>
          </a:lstStyle>
          <a:p>
            <a:pPr>
              <a:defRPr/>
            </a:pPr>
            <a:r>
              <a:rPr lang="de-DE" b="1">
                <a:latin typeface="Arial"/>
              </a:rPr>
              <a:t>Präsentationstitel</a:t>
            </a:r>
            <a:br>
              <a:rPr lang="de-DE" b="1">
                <a:latin typeface="Arial"/>
              </a:rPr>
            </a:br>
            <a:r>
              <a:rPr lang="de-DE" b="1">
                <a:latin typeface="Arial"/>
              </a:rPr>
              <a:t>Zeile 2 des Titels</a:t>
            </a:r>
            <a:endParaRPr lang="de-DE">
              <a:latin typeface="Arial"/>
            </a:endParaRPr>
          </a:p>
        </p:txBody>
      </p:sp>
      <p:sp>
        <p:nvSpPr>
          <p:cNvPr id="9" name="Textplatzhalter 4"/>
          <p:cNvSpPr>
            <a:spLocks noGrp="1"/>
          </p:cNvSpPr>
          <p:nvPr>
            <p:ph type="body" sz="quarter" idx="11" hasCustomPrompt="1"/>
          </p:nvPr>
        </p:nvSpPr>
        <p:spPr bwMode="auto">
          <a:xfrm>
            <a:off x="446400" y="5184000"/>
            <a:ext cx="4509913" cy="1276350"/>
          </a:xfrm>
          <a:prstGeom prst="rect">
            <a:avLst/>
          </a:prstGeom>
        </p:spPr>
        <p:txBody>
          <a:bodyPr lIns="0" tIns="0" rIns="0" bIns="0" anchor="b" anchorCtr="0"/>
          <a:lstStyle>
            <a:lvl1pPr marL="0" indent="0">
              <a:lnSpc>
                <a:spcPts val="1800"/>
              </a:lnSpc>
              <a:spcBef>
                <a:spcPts val="0"/>
              </a:spcBef>
              <a:buFontTx/>
              <a:buNone/>
              <a:defRPr sz="1600" b="1" i="0">
                <a:solidFill>
                  <a:schemeClr val="bg1"/>
                </a:solidFill>
                <a:latin typeface="Arial"/>
              </a:defRPr>
            </a:lvl1pPr>
            <a:lvl2pPr>
              <a:defRPr sz="1600" b="1" i="0">
                <a:solidFill>
                  <a:schemeClr val="bg1"/>
                </a:solidFill>
                <a:latin typeface="Arial"/>
              </a:defRPr>
            </a:lvl2pPr>
            <a:lvl3pPr>
              <a:defRPr sz="1600" b="1" i="0">
                <a:solidFill>
                  <a:schemeClr val="bg1"/>
                </a:solidFill>
                <a:latin typeface="Arial"/>
              </a:defRPr>
            </a:lvl3pPr>
            <a:lvl4pPr>
              <a:defRPr sz="1600" b="1" i="0">
                <a:solidFill>
                  <a:schemeClr val="bg1"/>
                </a:solidFill>
                <a:latin typeface="Arial"/>
              </a:defRPr>
            </a:lvl4pPr>
            <a:lvl5pPr>
              <a:defRPr sz="1600" b="1" i="0">
                <a:solidFill>
                  <a:schemeClr val="bg1"/>
                </a:solidFill>
                <a:latin typeface="Arial"/>
              </a:defRPr>
            </a:lvl5pPr>
          </a:lstStyle>
          <a:p>
            <a:pPr>
              <a:defRPr/>
            </a:pPr>
            <a:r>
              <a:rPr lang="de-DE" b="1">
                <a:latin typeface="Arial"/>
              </a:rPr>
              <a:t>Dr. Max Maria Mustermann </a:t>
            </a:r>
            <a:br>
              <a:rPr lang="de-DE" b="1">
                <a:latin typeface="Arial"/>
              </a:rPr>
            </a:br>
            <a:r>
              <a:rPr lang="de-DE" b="1">
                <a:latin typeface="Arial"/>
              </a:rPr>
              <a:t>01.11.2020</a:t>
            </a:r>
            <a:endParaRPr lang="de-DE">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Präsentationstitel">
    <p:spTree>
      <p:nvGrpSpPr>
        <p:cNvPr id="1" name=""/>
        <p:cNvGrpSpPr/>
        <p:nvPr/>
      </p:nvGrpSpPr>
      <p:grpSpPr bwMode="auto">
        <a:xfrm>
          <a:off x="0" y="0"/>
          <a:ext cx="0" cy="0"/>
          <a:chOff x="0" y="0"/>
          <a:chExt cx="0" cy="0"/>
        </a:xfrm>
      </p:grpSpPr>
      <p:sp>
        <p:nvSpPr>
          <p:cNvPr id="4" name="Rechteck 8"/>
          <p:cNvSpPr/>
          <p:nvPr userDrawn="1"/>
        </p:nvSpPr>
        <p:spPr bwMode="auto">
          <a:xfrm>
            <a:off x="5376454" y="1484313"/>
            <a:ext cx="6815545" cy="5373687"/>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5" name="Textfeld 13"/>
          <p:cNvSpPr txBox="1"/>
          <p:nvPr userDrawn="1"/>
        </p:nvSpPr>
        <p:spPr bwMode="auto">
          <a:xfrm>
            <a:off x="4006545" y="431809"/>
            <a:ext cx="184731" cy="409343"/>
          </a:xfrm>
          <a:prstGeom prst="rect">
            <a:avLst/>
          </a:prstGeom>
          <a:noFill/>
        </p:spPr>
        <p:txBody>
          <a:bodyPr wrap="none" rtlCol="0">
            <a:spAutoFit/>
          </a:bodyPr>
          <a:lstStyle/>
          <a:p>
            <a:pPr>
              <a:defRPr/>
            </a:pPr>
            <a:endParaRPr lang="de-DE" sz="2050"/>
          </a:p>
        </p:txBody>
      </p:sp>
      <p:pic>
        <p:nvPicPr>
          <p:cNvPr id="6" name="Grafik 3"/>
          <p:cNvPicPr>
            <a:picLocks noChangeAspect="1"/>
          </p:cNvPicPr>
          <p:nvPr userDrawn="1"/>
        </p:nvPicPr>
        <p:blipFill>
          <a:blip r:embed="rId2">
            <a:alphaModFix/>
          </a:blip>
          <a:stretch/>
        </p:blipFill>
        <p:spPr bwMode="auto">
          <a:xfrm>
            <a:off x="8648700" y="2743200"/>
            <a:ext cx="3543300" cy="4114800"/>
          </a:xfrm>
          <a:prstGeom prst="rect">
            <a:avLst/>
          </a:prstGeom>
        </p:spPr>
      </p:pic>
      <p:sp>
        <p:nvSpPr>
          <p:cNvPr id="7" name="Textplatzhalter 4"/>
          <p:cNvSpPr>
            <a:spLocks noGrp="1"/>
          </p:cNvSpPr>
          <p:nvPr>
            <p:ph type="body" sz="quarter" idx="11" hasCustomPrompt="1"/>
          </p:nvPr>
        </p:nvSpPr>
        <p:spPr bwMode="auto">
          <a:xfrm>
            <a:off x="446400" y="5184000"/>
            <a:ext cx="4509913" cy="1276350"/>
          </a:xfrm>
          <a:prstGeom prst="rect">
            <a:avLst/>
          </a:prstGeom>
        </p:spPr>
        <p:txBody>
          <a:bodyPr lIns="0" tIns="0" rIns="0" bIns="0" anchor="b" anchorCtr="0"/>
          <a:lstStyle>
            <a:lvl1pPr marL="0" indent="0">
              <a:lnSpc>
                <a:spcPts val="1800"/>
              </a:lnSpc>
              <a:spcBef>
                <a:spcPts val="0"/>
              </a:spcBef>
              <a:buFontTx/>
              <a:buNone/>
              <a:defRPr sz="1600" b="1" i="0">
                <a:solidFill>
                  <a:schemeClr val="bg1"/>
                </a:solidFill>
                <a:latin typeface="Arial"/>
              </a:defRPr>
            </a:lvl1pPr>
            <a:lvl2pPr>
              <a:defRPr sz="1600" b="1" i="0">
                <a:solidFill>
                  <a:schemeClr val="bg1"/>
                </a:solidFill>
                <a:latin typeface="Arial"/>
              </a:defRPr>
            </a:lvl2pPr>
            <a:lvl3pPr>
              <a:defRPr sz="1600" b="1" i="0">
                <a:solidFill>
                  <a:schemeClr val="bg1"/>
                </a:solidFill>
                <a:latin typeface="Arial"/>
              </a:defRPr>
            </a:lvl3pPr>
            <a:lvl4pPr>
              <a:defRPr sz="1600" b="1" i="0">
                <a:solidFill>
                  <a:schemeClr val="bg1"/>
                </a:solidFill>
                <a:latin typeface="Arial"/>
              </a:defRPr>
            </a:lvl4pPr>
            <a:lvl5pPr>
              <a:defRPr sz="1600" b="1" i="0">
                <a:solidFill>
                  <a:schemeClr val="bg1"/>
                </a:solidFill>
                <a:latin typeface="Arial"/>
              </a:defRPr>
            </a:lvl5pPr>
          </a:lstStyle>
          <a:p>
            <a:pPr>
              <a:defRPr/>
            </a:pPr>
            <a:r>
              <a:rPr lang="de-DE" b="1">
                <a:latin typeface="Arial"/>
              </a:rPr>
              <a:t>Dr. Max Maria Mustermann </a:t>
            </a:r>
            <a:br>
              <a:rPr lang="de-DE" b="1">
                <a:latin typeface="Arial"/>
              </a:rPr>
            </a:br>
            <a:r>
              <a:rPr lang="de-DE" b="1">
                <a:latin typeface="Arial"/>
              </a:rPr>
              <a:t>01.11.2020</a:t>
            </a:r>
            <a:endParaRPr lang="de-DE">
              <a:latin typeface="Arial"/>
            </a:endParaRPr>
          </a:p>
        </p:txBody>
      </p:sp>
      <p:sp>
        <p:nvSpPr>
          <p:cNvPr id="8" name="Textplatzhalter 4"/>
          <p:cNvSpPr>
            <a:spLocks noGrp="1"/>
          </p:cNvSpPr>
          <p:nvPr>
            <p:ph type="body" sz="quarter" idx="12" hasCustomPrompt="1"/>
          </p:nvPr>
        </p:nvSpPr>
        <p:spPr bwMode="auto">
          <a:xfrm>
            <a:off x="446088" y="2160000"/>
            <a:ext cx="4510087" cy="1440000"/>
          </a:xfrm>
          <a:prstGeom prst="rect">
            <a:avLst/>
          </a:prstGeom>
        </p:spPr>
        <p:txBody>
          <a:bodyPr lIns="0" tIns="0" rIns="0" bIns="0"/>
          <a:lstStyle>
            <a:lvl1pPr marL="0" indent="0">
              <a:lnSpc>
                <a:spcPts val="3360"/>
              </a:lnSpc>
              <a:spcBef>
                <a:spcPts val="0"/>
              </a:spcBef>
              <a:buFontTx/>
              <a:buNone/>
              <a:defRPr sz="2800" b="1" i="0">
                <a:solidFill>
                  <a:schemeClr val="bg1"/>
                </a:solidFill>
                <a:latin typeface="Arial"/>
              </a:defRPr>
            </a:lvl1pPr>
            <a:lvl2pPr>
              <a:buFontTx/>
              <a:buNone/>
              <a:defRPr sz="2800" b="1" i="0">
                <a:solidFill>
                  <a:schemeClr val="bg1"/>
                </a:solidFill>
                <a:latin typeface="Arial"/>
              </a:defRPr>
            </a:lvl2pPr>
            <a:lvl3pPr>
              <a:buFontTx/>
              <a:buNone/>
              <a:defRPr sz="2800" b="1" i="0">
                <a:solidFill>
                  <a:schemeClr val="bg1"/>
                </a:solidFill>
                <a:latin typeface="Arial"/>
              </a:defRPr>
            </a:lvl3pPr>
            <a:lvl4pPr>
              <a:buFontTx/>
              <a:buNone/>
              <a:defRPr sz="2800" b="1" i="0">
                <a:solidFill>
                  <a:schemeClr val="bg1"/>
                </a:solidFill>
                <a:latin typeface="Arial"/>
              </a:defRPr>
            </a:lvl4pPr>
            <a:lvl5pPr>
              <a:buFontTx/>
              <a:buNone/>
              <a:defRPr sz="2800" b="1" i="0">
                <a:solidFill>
                  <a:schemeClr val="bg1"/>
                </a:solidFill>
                <a:latin typeface="Arial"/>
              </a:defRPr>
            </a:lvl5pPr>
          </a:lstStyle>
          <a:p>
            <a:pPr>
              <a:defRPr/>
            </a:pPr>
            <a:r>
              <a:rPr lang="de-DE" b="1">
                <a:latin typeface="Arial"/>
              </a:rPr>
              <a:t>Präsentationstitel</a:t>
            </a:r>
            <a:br>
              <a:rPr lang="de-DE" b="1">
                <a:latin typeface="Arial"/>
              </a:rPr>
            </a:br>
            <a:r>
              <a:rPr lang="de-DE" b="1">
                <a:latin typeface="Arial"/>
              </a:rPr>
              <a:t>Zeile 2 des Titels</a:t>
            </a:r>
            <a:endParaRPr lang="de-DE">
              <a:latin typeface="Arial"/>
            </a:endParaRPr>
          </a:p>
        </p:txBody>
      </p:sp>
      <p:sp>
        <p:nvSpPr>
          <p:cNvPr id="9" name="Textplatzhalter 12"/>
          <p:cNvSpPr>
            <a:spLocks noGrp="1"/>
          </p:cNvSpPr>
          <p:nvPr>
            <p:ph type="body" sz="quarter" idx="13" hasCustomPrompt="1"/>
          </p:nvPr>
        </p:nvSpPr>
        <p:spPr bwMode="auto">
          <a:xfrm>
            <a:off x="2292387" y="441325"/>
            <a:ext cx="7724551" cy="825500"/>
          </a:xfrm>
          <a:prstGeom prst="rect">
            <a:avLst/>
          </a:prstGeom>
        </p:spPr>
        <p:txBody>
          <a:bodyPr lIns="54000" tIns="356400" rIns="54000" bIns="43200" anchor="b" anchorCtr="0"/>
          <a:lstStyle>
            <a:lvl1pPr marL="0" indent="0">
              <a:lnSpc>
                <a:spcPct val="88000"/>
              </a:lnSpc>
              <a:spcBef>
                <a:spcPts val="0"/>
              </a:spcBef>
              <a:buFontTx/>
              <a:buNone/>
              <a:defRPr sz="700" b="1" i="0" cap="all" spc="80"/>
            </a:lvl1pPr>
            <a:lvl2pPr indent="0">
              <a:lnSpc>
                <a:spcPts val="880"/>
              </a:lnSpc>
              <a:buFontTx/>
              <a:buNone/>
              <a:defRPr sz="700" b="1" i="0" cap="all" spc="80"/>
            </a:lvl2pPr>
            <a:lvl3pPr indent="0">
              <a:lnSpc>
                <a:spcPts val="880"/>
              </a:lnSpc>
              <a:buFontTx/>
              <a:buNone/>
              <a:defRPr sz="700" b="1" i="0" cap="all" spc="80"/>
            </a:lvl3pPr>
            <a:lvl4pPr indent="0">
              <a:lnSpc>
                <a:spcPts val="880"/>
              </a:lnSpc>
              <a:buFontTx/>
              <a:buNone/>
              <a:defRPr sz="700" b="1" i="0" cap="all" spc="80"/>
            </a:lvl4pPr>
            <a:lvl5pPr indent="0">
              <a:lnSpc>
                <a:spcPts val="880"/>
              </a:lnSpc>
              <a:buFontTx/>
              <a:buNone/>
              <a:defRPr sz="700" b="1" i="0" cap="all" spc="80"/>
            </a:lvl5pPr>
          </a:lstStyle>
          <a:p>
            <a:pPr marL="0" indent="0">
              <a:lnSpc>
                <a:spcPct val="88000"/>
              </a:lnSpc>
              <a:spcBef>
                <a:spcPts val="0"/>
              </a:spcBef>
              <a:buFontTx/>
              <a:buNone/>
              <a:defRPr/>
            </a:pPr>
            <a:r>
              <a:rPr lang="de-DE" sz="700" b="1" i="0">
                <a:latin typeface="Arial"/>
              </a:rPr>
              <a:t>ÜBERSCHRIFT / TITEL / EINRICHTUNG XY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Präsentationstitel, LogoTeileinheit">
    <p:spTree>
      <p:nvGrpSpPr>
        <p:cNvPr id="1" name=""/>
        <p:cNvGrpSpPr/>
        <p:nvPr/>
      </p:nvGrpSpPr>
      <p:grpSpPr bwMode="auto">
        <a:xfrm>
          <a:off x="0" y="0"/>
          <a:ext cx="0" cy="0"/>
          <a:chOff x="0" y="0"/>
          <a:chExt cx="0" cy="0"/>
        </a:xfrm>
      </p:grpSpPr>
      <p:sp>
        <p:nvSpPr>
          <p:cNvPr id="4" name="Rechteck 6"/>
          <p:cNvSpPr/>
          <p:nvPr userDrawn="1"/>
        </p:nvSpPr>
        <p:spPr bwMode="auto">
          <a:xfrm>
            <a:off x="5376454" y="1484313"/>
            <a:ext cx="6815545" cy="5373687"/>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5" name="Textfeld 13"/>
          <p:cNvSpPr txBox="1"/>
          <p:nvPr userDrawn="1"/>
        </p:nvSpPr>
        <p:spPr bwMode="auto">
          <a:xfrm>
            <a:off x="4006545" y="431809"/>
            <a:ext cx="184731" cy="409343"/>
          </a:xfrm>
          <a:prstGeom prst="rect">
            <a:avLst/>
          </a:prstGeom>
          <a:noFill/>
        </p:spPr>
        <p:txBody>
          <a:bodyPr wrap="none" rtlCol="0">
            <a:spAutoFit/>
          </a:bodyPr>
          <a:lstStyle/>
          <a:p>
            <a:pPr>
              <a:defRPr/>
            </a:pPr>
            <a:endParaRPr lang="de-DE" sz="2050"/>
          </a:p>
        </p:txBody>
      </p:sp>
      <p:pic>
        <p:nvPicPr>
          <p:cNvPr id="6" name="Grafik 3"/>
          <p:cNvPicPr>
            <a:picLocks noChangeAspect="1"/>
          </p:cNvPicPr>
          <p:nvPr userDrawn="1"/>
        </p:nvPicPr>
        <p:blipFill>
          <a:blip r:embed="rId2">
            <a:alphaModFix/>
          </a:blip>
          <a:stretch/>
        </p:blipFill>
        <p:spPr bwMode="auto">
          <a:xfrm>
            <a:off x="8648700" y="2743200"/>
            <a:ext cx="3543300" cy="4114800"/>
          </a:xfrm>
          <a:prstGeom prst="rect">
            <a:avLst/>
          </a:prstGeom>
        </p:spPr>
      </p:pic>
      <p:sp>
        <p:nvSpPr>
          <p:cNvPr id="7" name="Textplatzhalter 4"/>
          <p:cNvSpPr>
            <a:spLocks noGrp="1"/>
          </p:cNvSpPr>
          <p:nvPr>
            <p:ph type="body" sz="quarter" idx="11" hasCustomPrompt="1"/>
          </p:nvPr>
        </p:nvSpPr>
        <p:spPr bwMode="auto">
          <a:xfrm>
            <a:off x="446400" y="5184000"/>
            <a:ext cx="4509913" cy="1276350"/>
          </a:xfrm>
          <a:prstGeom prst="rect">
            <a:avLst/>
          </a:prstGeom>
        </p:spPr>
        <p:txBody>
          <a:bodyPr lIns="0" tIns="0" rIns="0" bIns="0" anchor="b" anchorCtr="0"/>
          <a:lstStyle>
            <a:lvl1pPr marL="0" indent="0">
              <a:lnSpc>
                <a:spcPts val="1800"/>
              </a:lnSpc>
              <a:spcBef>
                <a:spcPts val="0"/>
              </a:spcBef>
              <a:buFontTx/>
              <a:buNone/>
              <a:defRPr sz="1600" b="1" i="0">
                <a:solidFill>
                  <a:schemeClr val="bg1"/>
                </a:solidFill>
                <a:latin typeface="Arial"/>
              </a:defRPr>
            </a:lvl1pPr>
            <a:lvl2pPr>
              <a:defRPr sz="1600" b="1" i="0">
                <a:solidFill>
                  <a:schemeClr val="bg1"/>
                </a:solidFill>
                <a:latin typeface="Arial"/>
              </a:defRPr>
            </a:lvl2pPr>
            <a:lvl3pPr>
              <a:defRPr sz="1600" b="1" i="0">
                <a:solidFill>
                  <a:schemeClr val="bg1"/>
                </a:solidFill>
                <a:latin typeface="Arial"/>
              </a:defRPr>
            </a:lvl3pPr>
            <a:lvl4pPr>
              <a:defRPr sz="1600" b="1" i="0">
                <a:solidFill>
                  <a:schemeClr val="bg1"/>
                </a:solidFill>
                <a:latin typeface="Arial"/>
              </a:defRPr>
            </a:lvl4pPr>
            <a:lvl5pPr>
              <a:defRPr sz="1600" b="1" i="0">
                <a:solidFill>
                  <a:schemeClr val="bg1"/>
                </a:solidFill>
                <a:latin typeface="Arial"/>
              </a:defRPr>
            </a:lvl5pPr>
          </a:lstStyle>
          <a:p>
            <a:pPr>
              <a:defRPr/>
            </a:pPr>
            <a:r>
              <a:rPr lang="de-DE" b="1">
                <a:latin typeface="Arial"/>
              </a:rPr>
              <a:t>Dr. Max Maria Mustermann </a:t>
            </a:r>
            <a:br>
              <a:rPr lang="de-DE" b="1">
                <a:latin typeface="Arial"/>
              </a:rPr>
            </a:br>
            <a:r>
              <a:rPr lang="de-DE" b="1">
                <a:latin typeface="Arial"/>
              </a:rPr>
              <a:t>01.11.2020</a:t>
            </a:r>
            <a:endParaRPr lang="de-DE">
              <a:latin typeface="Arial"/>
            </a:endParaRPr>
          </a:p>
        </p:txBody>
      </p:sp>
      <p:sp>
        <p:nvSpPr>
          <p:cNvPr id="8" name="Textplatzhalter 4"/>
          <p:cNvSpPr>
            <a:spLocks noGrp="1"/>
          </p:cNvSpPr>
          <p:nvPr>
            <p:ph type="body" sz="quarter" idx="12" hasCustomPrompt="1"/>
          </p:nvPr>
        </p:nvSpPr>
        <p:spPr bwMode="auto">
          <a:xfrm>
            <a:off x="446088" y="2160000"/>
            <a:ext cx="4510087" cy="1440000"/>
          </a:xfrm>
          <a:prstGeom prst="rect">
            <a:avLst/>
          </a:prstGeom>
        </p:spPr>
        <p:txBody>
          <a:bodyPr lIns="0" tIns="0" rIns="0" bIns="0"/>
          <a:lstStyle>
            <a:lvl1pPr marL="0" indent="0">
              <a:lnSpc>
                <a:spcPts val="3360"/>
              </a:lnSpc>
              <a:spcBef>
                <a:spcPts val="0"/>
              </a:spcBef>
              <a:buFontTx/>
              <a:buNone/>
              <a:defRPr sz="2800" b="1" i="0">
                <a:solidFill>
                  <a:schemeClr val="bg1"/>
                </a:solidFill>
                <a:latin typeface="Arial"/>
              </a:defRPr>
            </a:lvl1pPr>
            <a:lvl2pPr>
              <a:buFontTx/>
              <a:buNone/>
              <a:defRPr sz="2800" b="1" i="0">
                <a:solidFill>
                  <a:schemeClr val="bg1"/>
                </a:solidFill>
                <a:latin typeface="Arial"/>
              </a:defRPr>
            </a:lvl2pPr>
            <a:lvl3pPr>
              <a:buFontTx/>
              <a:buNone/>
              <a:defRPr sz="2800" b="1" i="0">
                <a:solidFill>
                  <a:schemeClr val="bg1"/>
                </a:solidFill>
                <a:latin typeface="Arial"/>
              </a:defRPr>
            </a:lvl3pPr>
            <a:lvl4pPr>
              <a:buFontTx/>
              <a:buNone/>
              <a:defRPr sz="2800" b="1" i="0">
                <a:solidFill>
                  <a:schemeClr val="bg1"/>
                </a:solidFill>
                <a:latin typeface="Arial"/>
              </a:defRPr>
            </a:lvl4pPr>
            <a:lvl5pPr>
              <a:buFontTx/>
              <a:buNone/>
              <a:defRPr sz="2800" b="1" i="0">
                <a:solidFill>
                  <a:schemeClr val="bg1"/>
                </a:solidFill>
                <a:latin typeface="Arial"/>
              </a:defRPr>
            </a:lvl5pPr>
          </a:lstStyle>
          <a:p>
            <a:pPr>
              <a:defRPr/>
            </a:pPr>
            <a:r>
              <a:rPr lang="de-DE" b="1">
                <a:latin typeface="Arial"/>
              </a:rPr>
              <a:t>Präsentationstitel</a:t>
            </a:r>
            <a:br>
              <a:rPr lang="de-DE" b="1">
                <a:latin typeface="Arial"/>
              </a:rPr>
            </a:br>
            <a:r>
              <a:rPr lang="de-DE" b="1">
                <a:latin typeface="Arial"/>
              </a:rPr>
              <a:t>Zeile 2 des Titels</a:t>
            </a:r>
            <a:endParaRPr lang="de-DE">
              <a:latin typeface="Arial"/>
            </a:endParaRPr>
          </a:p>
        </p:txBody>
      </p:sp>
      <p:sp>
        <p:nvSpPr>
          <p:cNvPr id="9" name="Textplatzhalter 12"/>
          <p:cNvSpPr>
            <a:spLocks noGrp="1"/>
          </p:cNvSpPr>
          <p:nvPr>
            <p:ph type="body" sz="quarter" idx="14" hasCustomPrompt="1"/>
          </p:nvPr>
        </p:nvSpPr>
        <p:spPr bwMode="auto">
          <a:xfrm>
            <a:off x="2292387" y="441325"/>
            <a:ext cx="7724551" cy="825500"/>
          </a:xfrm>
          <a:prstGeom prst="rect">
            <a:avLst/>
          </a:prstGeom>
        </p:spPr>
        <p:txBody>
          <a:bodyPr lIns="54000" tIns="356400" rIns="54000" bIns="43200" anchor="b" anchorCtr="0"/>
          <a:lstStyle>
            <a:lvl1pPr marL="0" indent="0">
              <a:lnSpc>
                <a:spcPct val="88000"/>
              </a:lnSpc>
              <a:spcBef>
                <a:spcPts val="0"/>
              </a:spcBef>
              <a:buFontTx/>
              <a:buNone/>
              <a:defRPr sz="700" b="1" i="0" cap="all" spc="80"/>
            </a:lvl1pPr>
            <a:lvl2pPr indent="0">
              <a:lnSpc>
                <a:spcPts val="880"/>
              </a:lnSpc>
              <a:buFontTx/>
              <a:buNone/>
              <a:defRPr sz="700" b="1" i="0" cap="all" spc="80"/>
            </a:lvl2pPr>
            <a:lvl3pPr indent="0">
              <a:lnSpc>
                <a:spcPts val="880"/>
              </a:lnSpc>
              <a:buFontTx/>
              <a:buNone/>
              <a:defRPr sz="700" b="1" i="0" cap="all" spc="80"/>
            </a:lvl3pPr>
            <a:lvl4pPr indent="0">
              <a:lnSpc>
                <a:spcPts val="880"/>
              </a:lnSpc>
              <a:buFontTx/>
              <a:buNone/>
              <a:defRPr sz="700" b="1" i="0" cap="all" spc="80"/>
            </a:lvl4pPr>
            <a:lvl5pPr indent="0">
              <a:lnSpc>
                <a:spcPts val="880"/>
              </a:lnSpc>
              <a:buFontTx/>
              <a:buNone/>
              <a:defRPr sz="700" b="1" i="0" cap="all" spc="80"/>
            </a:lvl5pPr>
          </a:lstStyle>
          <a:p>
            <a:pPr marL="0" indent="0">
              <a:lnSpc>
                <a:spcPct val="88000"/>
              </a:lnSpc>
              <a:spcBef>
                <a:spcPts val="0"/>
              </a:spcBef>
              <a:buFontTx/>
              <a:buNone/>
              <a:defRPr/>
            </a:pPr>
            <a:r>
              <a:rPr lang="de-DE" sz="700" b="1" i="0">
                <a:latin typeface="Arial"/>
              </a:rPr>
              <a:t>ÜBERSCHRIFT / TITEL / EINRICHTUNG XY</a:t>
            </a:r>
            <a:endParaRPr/>
          </a:p>
        </p:txBody>
      </p:sp>
      <p:sp>
        <p:nvSpPr>
          <p:cNvPr id="10" name="Bildplatzhalter 6"/>
          <p:cNvSpPr>
            <a:spLocks noGrp="1"/>
          </p:cNvSpPr>
          <p:nvPr>
            <p:ph type="pic" sz="quarter" idx="13"/>
          </p:nvPr>
        </p:nvSpPr>
        <p:spPr bwMode="auto">
          <a:xfrm>
            <a:off x="10469881" y="613578"/>
            <a:ext cx="886967" cy="455148"/>
          </a:xfrm>
          <a:prstGeom prst="rect">
            <a:avLst/>
          </a:prstGeom>
        </p:spPr>
        <p:txBody>
          <a:bodyPr anchor="ctr" anchorCtr="0"/>
          <a:lstStyle>
            <a:lvl1pPr algn="ctr">
              <a:buFontTx/>
              <a:buNone/>
              <a:defRPr sz="800"/>
            </a:lvl1pPr>
          </a:lstStyle>
          <a:p>
            <a:pPr>
              <a:defRPr/>
            </a:pP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Inhalt">
    <p:spTree>
      <p:nvGrpSpPr>
        <p:cNvPr id="1" name=""/>
        <p:cNvGrpSpPr/>
        <p:nvPr/>
      </p:nvGrpSpPr>
      <p:grpSpPr bwMode="auto">
        <a:xfrm>
          <a:off x="0" y="0"/>
          <a:ext cx="0" cy="0"/>
          <a:chOff x="0" y="0"/>
          <a:chExt cx="0" cy="0"/>
        </a:xfrm>
      </p:grpSpPr>
      <p:sp>
        <p:nvSpPr>
          <p:cNvPr id="4" name="Textplatzhalter 4"/>
          <p:cNvSpPr>
            <a:spLocks noGrp="1"/>
          </p:cNvSpPr>
          <p:nvPr>
            <p:ph type="body" sz="quarter" idx="10" hasCustomPrompt="1"/>
          </p:nvPr>
        </p:nvSpPr>
        <p:spPr bwMode="auto">
          <a:xfrm>
            <a:off x="446400" y="2643101"/>
            <a:ext cx="10080000" cy="1020898"/>
          </a:xfrm>
          <a:prstGeom prst="rect">
            <a:avLst/>
          </a:prstGeom>
        </p:spPr>
        <p:txBody>
          <a:bodyPr lIns="0" tIns="0" rIns="0" bIns="0"/>
          <a:lstStyle>
            <a:lvl1pPr marL="0" indent="0">
              <a:lnSpc>
                <a:spcPts val="2280"/>
              </a:lnSpc>
              <a:spcBef>
                <a:spcPts val="0"/>
              </a:spcBef>
              <a:buFontTx/>
              <a:buNone/>
              <a:defRPr lang="de-DE" sz="1900">
                <a:solidFill>
                  <a:schemeClr val="tx2"/>
                </a:solidFill>
              </a:defRPr>
            </a:lvl1pPr>
          </a:lstStyle>
          <a:p>
            <a:pPr>
              <a:defRPr/>
            </a:pPr>
            <a:r>
              <a:rPr lang="de-DE">
                <a:solidFill>
                  <a:srgbClr val="2F2F2F"/>
                </a:solidFill>
                <a:latin typeface="Arial"/>
              </a:rPr>
              <a:t>Ne quatur? Quam incipietur accaepe lenduciae. Itae voluptatem facepelita dolupta pore pos venti blanien tionsec tempellabor magnam, soloreria quevoluptaturi dolores earis dolute vendae nobis ipsam lab ium as acculliqui di tecte es quam ressi ulparis apeliqui ipiet modio. </a:t>
            </a:r>
            <a:endParaRPr/>
          </a:p>
        </p:txBody>
      </p:sp>
      <p:sp>
        <p:nvSpPr>
          <p:cNvPr id="5" name="Textplatzhalter 4"/>
          <p:cNvSpPr>
            <a:spLocks noGrp="1"/>
          </p:cNvSpPr>
          <p:nvPr>
            <p:ph type="body" sz="quarter" idx="11" hasCustomPrompt="1"/>
          </p:nvPr>
        </p:nvSpPr>
        <p:spPr bwMode="auto">
          <a:xfrm>
            <a:off x="442912" y="3696389"/>
            <a:ext cx="10080000" cy="3128161"/>
          </a:xfrm>
          <a:prstGeom prst="rect">
            <a:avLst/>
          </a:prstGeom>
        </p:spPr>
        <p:txBody>
          <a:bodyPr lIns="0" tIns="0" rIns="0" bIns="0"/>
          <a:lstStyle>
            <a:lvl1pPr marL="324000" marR="0" indent="-324000" algn="l" defTabSz="815557">
              <a:lnSpc>
                <a:spcPts val="2280"/>
              </a:lnSpc>
              <a:spcBef>
                <a:spcPts val="0"/>
              </a:spcBef>
              <a:spcAft>
                <a:spcPts val="1100"/>
              </a:spcAft>
              <a:buClrTx/>
              <a:buSzPct val="125000"/>
              <a:buFontTx/>
              <a:buChar char="*"/>
              <a:defRPr lang="de-DE" sz="1900">
                <a:solidFill>
                  <a:schemeClr val="tx2"/>
                </a:solidFill>
              </a:defRPr>
            </a:lvl1pPr>
          </a:lstStyle>
          <a:p>
            <a:pPr>
              <a:defRPr/>
            </a:pPr>
            <a:r>
              <a:rPr lang="de-DE">
                <a:solidFill>
                  <a:srgbClr val="2F2F2F"/>
                </a:solidFill>
                <a:latin typeface="Arial"/>
              </a:rPr>
              <a:t>Itaquas sitiam vent fuga. Pelit laut pliciis rem reptatio beatem illestius consecabo. Offici con re pedi omnis as essi sinci totae perit quamet aut liscium landia quiasit iuntur.</a:t>
            </a:r>
            <a:endParaRPr/>
          </a:p>
          <a:p>
            <a:pPr>
              <a:defRPr/>
            </a:pPr>
            <a:r>
              <a:rPr lang="de-DE">
                <a:solidFill>
                  <a:srgbClr val="2F2F2F"/>
                </a:solidFill>
                <a:latin typeface="Arial"/>
              </a:rPr>
              <a:t>Quunda doloreste volore volores maximus eatur sapicipici ab ium non nullori dis mos autem doluptassi saniscitate consequi audae simporem si venim fugia voloreptae res eturiam aut quiae coribus.</a:t>
            </a:r>
            <a:endParaRPr/>
          </a:p>
          <a:p>
            <a:pPr marL="324000" marR="0" lvl="0" indent="-324000" algn="l" defTabSz="815557">
              <a:lnSpc>
                <a:spcPts val="2280"/>
              </a:lnSpc>
              <a:spcBef>
                <a:spcPts val="0"/>
              </a:spcBef>
              <a:spcAft>
                <a:spcPts val="1100"/>
              </a:spcAft>
              <a:buClrTx/>
              <a:buSzPct val="125000"/>
              <a:buFontTx/>
              <a:buChar char="*"/>
              <a:defRPr/>
            </a:pPr>
            <a:r>
              <a:rPr lang="de-DE">
                <a:solidFill>
                  <a:srgbClr val="2F2F2F"/>
                </a:solidFill>
                <a:latin typeface="Arial"/>
              </a:rPr>
              <a:t>Ucia sam quid quo doles sequias rat facersp edissuntotas et, nis di berum verore, sequas represcium faccabo. Adistis dolor atur aliquatem quo modis accaecum nossunt, ipsam ratiam, voluptur?</a:t>
            </a:r>
            <a:endParaRPr/>
          </a:p>
          <a:p>
            <a:pPr>
              <a:defRPr/>
            </a:pPr>
            <a:endParaRPr lang="de-DE">
              <a:solidFill>
                <a:srgbClr val="2F2F2F"/>
              </a:solidFill>
              <a:latin typeface="Arial"/>
            </a:endParaRPr>
          </a:p>
          <a:p>
            <a:pPr>
              <a:defRPr/>
            </a:pPr>
            <a:endParaRPr lang="de-DE">
              <a:solidFill>
                <a:srgbClr val="2F2F2F"/>
              </a:solidFill>
              <a:latin typeface="Arial"/>
            </a:endParaRPr>
          </a:p>
        </p:txBody>
      </p:sp>
      <p:sp>
        <p:nvSpPr>
          <p:cNvPr id="6" name="Textplatzhalter 8"/>
          <p:cNvSpPr>
            <a:spLocks noGrp="1"/>
          </p:cNvSpPr>
          <p:nvPr>
            <p:ph type="body" sz="quarter" idx="12" hasCustomPrompt="1"/>
          </p:nvPr>
        </p:nvSpPr>
        <p:spPr bwMode="auto">
          <a:xfrm>
            <a:off x="442800" y="1583611"/>
            <a:ext cx="11306174" cy="1147287"/>
          </a:xfrm>
          <a:prstGeom prst="rect">
            <a:avLst/>
          </a:prstGeom>
        </p:spPr>
        <p:txBody>
          <a:bodyPr lIns="0" tIns="0" rIns="0" bIns="0"/>
          <a:lstStyle>
            <a:lvl1pPr marL="0" indent="0">
              <a:lnSpc>
                <a:spcPts val="2640"/>
              </a:lnSpc>
              <a:spcBef>
                <a:spcPts val="0"/>
              </a:spcBef>
              <a:buFontTx/>
              <a:buNone/>
              <a:defRPr sz="2200" b="1" i="0">
                <a:latin typeface="Arial"/>
              </a:defRPr>
            </a:lvl1pPr>
            <a:lvl2pPr>
              <a:buFontTx/>
              <a:buNone/>
              <a:defRPr/>
            </a:lvl2pPr>
            <a:lvl3pPr>
              <a:buFontTx/>
              <a:buNone/>
              <a:defRPr/>
            </a:lvl3pPr>
            <a:lvl4pPr>
              <a:buFontTx/>
              <a:buNone/>
              <a:defRPr/>
            </a:lvl4pPr>
            <a:lvl5pPr>
              <a:buFontTx/>
              <a:buNone/>
              <a:defRPr/>
            </a:lvl5pPr>
          </a:lstStyle>
          <a:p>
            <a:pPr lvl="0">
              <a:defRPr/>
            </a:pPr>
            <a:r>
              <a:rPr lang="de-DE"/>
              <a:t>Seitentitel mit einer Zeile oder</a:t>
            </a:r>
            <a:br>
              <a:rPr lang="de-DE"/>
            </a:br>
            <a:r>
              <a:rPr lang="de-DE"/>
              <a:t>maximal zwei Zeilen</a:t>
            </a:r>
            <a:endParaRPr/>
          </a:p>
        </p:txBody>
      </p:sp>
      <p:pic>
        <p:nvPicPr>
          <p:cNvPr id="7" name="Grafik 6"/>
          <p:cNvPicPr>
            <a:picLocks noChangeAspect="1"/>
          </p:cNvPicPr>
          <p:nvPr userDrawn="1"/>
        </p:nvPicPr>
        <p:blipFill>
          <a:blip r:embed="rId2"/>
          <a:stretch/>
        </p:blipFill>
        <p:spPr bwMode="auto">
          <a:xfrm>
            <a:off x="444500" y="442800"/>
            <a:ext cx="11303000" cy="825500"/>
          </a:xfrm>
          <a:prstGeom prst="rect">
            <a:avLst/>
          </a:prstGeom>
        </p:spPr>
      </p:pic>
      <p:sp>
        <p:nvSpPr>
          <p:cNvPr id="8" name="Foliennummernplatzhalter 5"/>
          <p:cNvSpPr>
            <a:spLocks noGrp="1"/>
          </p:cNvSpPr>
          <p:nvPr>
            <p:ph type="sldNum" sz="quarter" idx="4"/>
          </p:nvPr>
        </p:nvSpPr>
        <p:spPr bwMode="auto">
          <a:xfrm>
            <a:off x="11206140" y="6426773"/>
            <a:ext cx="720000" cy="270000"/>
          </a:xfrm>
          <a:prstGeom prst="rect">
            <a:avLst/>
          </a:prstGeom>
        </p:spPr>
        <p:txBody>
          <a:bodyPr vert="horz" lIns="0" tIns="0" rIns="0" bIns="0" rtlCol="0" anchor="t" anchorCtr="0"/>
          <a:lstStyle>
            <a:lvl1pPr algn="l">
              <a:defRPr sz="1200" b="1" i="0">
                <a:solidFill>
                  <a:schemeClr val="tx1"/>
                </a:solidFill>
                <a:latin typeface="Arial"/>
              </a:defRPr>
            </a:lvl1pPr>
          </a:lstStyle>
          <a:p>
            <a:pPr algn="l">
              <a:defRPr/>
            </a:pPr>
            <a:fld id="{3889EAAA-2A39-E347-B0AA-909793490C00}" type="slidenum">
              <a:rPr lang="de-DE"/>
              <a:t>‹Nr.›</a:t>
            </a:fld>
            <a:endParaRPr lang="de-DE"/>
          </a:p>
        </p:txBody>
      </p:sp>
      <p:sp>
        <p:nvSpPr>
          <p:cNvPr id="9" name="Textplatzhalter 12"/>
          <p:cNvSpPr>
            <a:spLocks noGrp="1"/>
          </p:cNvSpPr>
          <p:nvPr>
            <p:ph type="body" sz="quarter" idx="14" hasCustomPrompt="1"/>
          </p:nvPr>
        </p:nvSpPr>
        <p:spPr bwMode="auto">
          <a:xfrm>
            <a:off x="2292387" y="441325"/>
            <a:ext cx="7724551" cy="825500"/>
          </a:xfrm>
          <a:prstGeom prst="rect">
            <a:avLst/>
          </a:prstGeom>
        </p:spPr>
        <p:txBody>
          <a:bodyPr lIns="54000" tIns="356400" rIns="54000" bIns="43200" anchor="b" anchorCtr="0"/>
          <a:lstStyle>
            <a:lvl1pPr marL="0" indent="0">
              <a:lnSpc>
                <a:spcPct val="88000"/>
              </a:lnSpc>
              <a:spcBef>
                <a:spcPts val="0"/>
              </a:spcBef>
              <a:buFontTx/>
              <a:buNone/>
              <a:defRPr sz="700" b="1" i="0" cap="all" spc="80"/>
            </a:lvl1pPr>
            <a:lvl2pPr indent="0">
              <a:lnSpc>
                <a:spcPts val="880"/>
              </a:lnSpc>
              <a:buFontTx/>
              <a:buNone/>
              <a:defRPr sz="700" b="1" i="0" cap="all" spc="80"/>
            </a:lvl2pPr>
            <a:lvl3pPr indent="0">
              <a:lnSpc>
                <a:spcPts val="880"/>
              </a:lnSpc>
              <a:buFontTx/>
              <a:buNone/>
              <a:defRPr sz="700" b="1" i="0" cap="all" spc="80"/>
            </a:lvl3pPr>
            <a:lvl4pPr indent="0">
              <a:lnSpc>
                <a:spcPts val="880"/>
              </a:lnSpc>
              <a:buFontTx/>
              <a:buNone/>
              <a:defRPr sz="700" b="1" i="0" cap="all" spc="80"/>
            </a:lvl4pPr>
            <a:lvl5pPr indent="0">
              <a:lnSpc>
                <a:spcPts val="880"/>
              </a:lnSpc>
              <a:buFontTx/>
              <a:buNone/>
              <a:defRPr sz="700" b="1" i="0" cap="all" spc="80"/>
            </a:lvl5pPr>
          </a:lstStyle>
          <a:p>
            <a:pPr marL="0" indent="0">
              <a:lnSpc>
                <a:spcPct val="88000"/>
              </a:lnSpc>
              <a:spcBef>
                <a:spcPts val="0"/>
              </a:spcBef>
              <a:buFontTx/>
              <a:buNone/>
              <a:defRPr/>
            </a:pPr>
            <a:r>
              <a:rPr lang="de-DE" sz="700" b="1" i="0">
                <a:latin typeface="Arial"/>
              </a:rPr>
              <a:t>ÜBERSCHRIFT / TITEL / EINRICHTUNG XY</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Farbübersicht">
    <p:spTree>
      <p:nvGrpSpPr>
        <p:cNvPr id="1" name=""/>
        <p:cNvGrpSpPr/>
        <p:nvPr/>
      </p:nvGrpSpPr>
      <p:grpSpPr bwMode="auto">
        <a:xfrm>
          <a:off x="0" y="0"/>
          <a:ext cx="0" cy="0"/>
          <a:chOff x="0" y="0"/>
          <a:chExt cx="0" cy="0"/>
        </a:xfrm>
      </p:grpSpPr>
      <p:sp>
        <p:nvSpPr>
          <p:cNvPr id="4" name="Textplatzhalter 8"/>
          <p:cNvSpPr>
            <a:spLocks noGrp="1"/>
          </p:cNvSpPr>
          <p:nvPr>
            <p:ph type="body" sz="quarter" idx="12" hasCustomPrompt="1"/>
          </p:nvPr>
        </p:nvSpPr>
        <p:spPr bwMode="auto">
          <a:xfrm>
            <a:off x="442800" y="441325"/>
            <a:ext cx="11306174" cy="1042988"/>
          </a:xfrm>
          <a:prstGeom prst="rect">
            <a:avLst/>
          </a:prstGeom>
        </p:spPr>
        <p:txBody>
          <a:bodyPr lIns="0" tIns="0" rIns="0" bIns="0"/>
          <a:lstStyle>
            <a:lvl1pPr marL="0" indent="0">
              <a:lnSpc>
                <a:spcPts val="2640"/>
              </a:lnSpc>
              <a:spcBef>
                <a:spcPts val="0"/>
              </a:spcBef>
              <a:buFontTx/>
              <a:buNone/>
              <a:defRPr sz="2200" b="1" i="0">
                <a:latin typeface="Arial"/>
              </a:defRPr>
            </a:lvl1pPr>
            <a:lvl2pPr>
              <a:buFontTx/>
              <a:buNone/>
              <a:defRPr/>
            </a:lvl2pPr>
            <a:lvl3pPr>
              <a:buFontTx/>
              <a:buNone/>
              <a:defRPr/>
            </a:lvl3pPr>
            <a:lvl4pPr>
              <a:buFontTx/>
              <a:buNone/>
              <a:defRPr/>
            </a:lvl4pPr>
            <a:lvl5pPr>
              <a:buFontTx/>
              <a:buNone/>
              <a:defRPr/>
            </a:lvl5pPr>
          </a:lstStyle>
          <a:p>
            <a:pPr lvl="0">
              <a:defRPr/>
            </a:pPr>
            <a:r>
              <a:rPr lang="de-DE"/>
              <a:t>Farbübersicht</a:t>
            </a:r>
            <a:endParaRPr/>
          </a:p>
        </p:txBody>
      </p:sp>
      <p:sp>
        <p:nvSpPr>
          <p:cNvPr id="5" name="Rechteck 51"/>
          <p:cNvSpPr/>
          <p:nvPr userDrawn="1"/>
        </p:nvSpPr>
        <p:spPr bwMode="auto">
          <a:xfrm>
            <a:off x="442800" y="1484313"/>
            <a:ext cx="832193" cy="685829"/>
          </a:xfrm>
          <a:prstGeom prst="rect">
            <a:avLst/>
          </a:prstGeom>
          <a:solidFill>
            <a:schemeClr val="tx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bg1"/>
                </a:solidFill>
                <a:latin typeface="LMU CompatilFact"/>
              </a:rPr>
              <a:t>R 0</a:t>
            </a:r>
            <a:endParaRPr/>
          </a:p>
          <a:p>
            <a:pPr>
              <a:defRPr/>
            </a:pPr>
            <a:r>
              <a:rPr lang="de-DE" sz="900" b="1">
                <a:solidFill>
                  <a:schemeClr val="bg1"/>
                </a:solidFill>
                <a:latin typeface="LMU CompatilFact"/>
              </a:rPr>
              <a:t>G 136</a:t>
            </a:r>
            <a:endParaRPr/>
          </a:p>
          <a:p>
            <a:pPr>
              <a:defRPr/>
            </a:pPr>
            <a:r>
              <a:rPr lang="de-DE" sz="900" b="1">
                <a:solidFill>
                  <a:schemeClr val="bg1"/>
                </a:solidFill>
                <a:latin typeface="LMU CompatilFact"/>
              </a:rPr>
              <a:t>B 58</a:t>
            </a:r>
            <a:endParaRPr lang="de-DE" sz="900">
              <a:solidFill>
                <a:schemeClr val="bg1"/>
              </a:solidFill>
              <a:latin typeface="LMU CompatilFact"/>
            </a:endParaRPr>
          </a:p>
        </p:txBody>
      </p:sp>
      <p:sp>
        <p:nvSpPr>
          <p:cNvPr id="6" name="Rechteck 52"/>
          <p:cNvSpPr/>
          <p:nvPr userDrawn="1"/>
        </p:nvSpPr>
        <p:spPr bwMode="auto">
          <a:xfrm>
            <a:off x="2820756" y="1484313"/>
            <a:ext cx="832193" cy="685829"/>
          </a:xfrm>
          <a:prstGeom prst="rect">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tx2"/>
                </a:solidFill>
                <a:latin typeface="LMU CompatilFact"/>
              </a:rPr>
              <a:t>R 255</a:t>
            </a:r>
            <a:endParaRPr/>
          </a:p>
          <a:p>
            <a:pPr>
              <a:defRPr/>
            </a:pPr>
            <a:r>
              <a:rPr lang="de-DE" sz="900" b="1">
                <a:solidFill>
                  <a:schemeClr val="tx2"/>
                </a:solidFill>
                <a:latin typeface="LMU CompatilFact"/>
              </a:rPr>
              <a:t>G 255</a:t>
            </a:r>
            <a:endParaRPr/>
          </a:p>
          <a:p>
            <a:pPr>
              <a:defRPr/>
            </a:pPr>
            <a:r>
              <a:rPr lang="de-DE" sz="900" b="1">
                <a:solidFill>
                  <a:schemeClr val="tx2"/>
                </a:solidFill>
                <a:latin typeface="LMU CompatilFact"/>
              </a:rPr>
              <a:t>B 255</a:t>
            </a:r>
            <a:endParaRPr lang="de-DE" sz="900">
              <a:solidFill>
                <a:schemeClr val="tx2"/>
              </a:solidFill>
              <a:latin typeface="LMU CompatilFact"/>
            </a:endParaRPr>
          </a:p>
        </p:txBody>
      </p:sp>
      <p:sp>
        <p:nvSpPr>
          <p:cNvPr id="7" name="Rechteck 53"/>
          <p:cNvSpPr/>
          <p:nvPr userDrawn="1"/>
        </p:nvSpPr>
        <p:spPr bwMode="auto">
          <a:xfrm>
            <a:off x="1631777" y="1484313"/>
            <a:ext cx="832193" cy="685829"/>
          </a:xfrm>
          <a:prstGeom prst="rect">
            <a:avLst/>
          </a:prstGeom>
          <a:solidFill>
            <a:schemeClr val="tx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bg1"/>
                </a:solidFill>
                <a:latin typeface="LMU CompatilFact"/>
              </a:rPr>
              <a:t>R 35</a:t>
            </a:r>
            <a:endParaRPr/>
          </a:p>
          <a:p>
            <a:pPr>
              <a:defRPr/>
            </a:pPr>
            <a:r>
              <a:rPr lang="de-DE" sz="900" b="1">
                <a:solidFill>
                  <a:schemeClr val="bg1"/>
                </a:solidFill>
                <a:latin typeface="LMU CompatilFact"/>
              </a:rPr>
              <a:t>G 35</a:t>
            </a:r>
            <a:endParaRPr/>
          </a:p>
          <a:p>
            <a:pPr>
              <a:defRPr/>
            </a:pPr>
            <a:r>
              <a:rPr lang="de-DE" sz="900" b="1">
                <a:solidFill>
                  <a:schemeClr val="bg1"/>
                </a:solidFill>
                <a:latin typeface="LMU CompatilFact"/>
              </a:rPr>
              <a:t>B 35</a:t>
            </a:r>
            <a:endParaRPr lang="de-DE" sz="900">
              <a:solidFill>
                <a:schemeClr val="bg1"/>
              </a:solidFill>
              <a:latin typeface="LMU CompatilFact"/>
            </a:endParaRPr>
          </a:p>
        </p:txBody>
      </p:sp>
      <p:sp>
        <p:nvSpPr>
          <p:cNvPr id="8" name="Rechteck 54"/>
          <p:cNvSpPr/>
          <p:nvPr userDrawn="1"/>
        </p:nvSpPr>
        <p:spPr bwMode="auto">
          <a:xfrm>
            <a:off x="442802" y="2240393"/>
            <a:ext cx="832193" cy="246221"/>
          </a:xfrm>
          <a:prstGeom prst="rect">
            <a:avLst/>
          </a:prstGeom>
        </p:spPr>
        <p:txBody>
          <a:bodyPr wrap="square" lIns="0" tIns="0" rIns="0" bIns="0">
            <a:spAutoFit/>
          </a:bodyPr>
          <a:lstStyle/>
          <a:p>
            <a:pPr>
              <a:defRPr/>
            </a:pPr>
            <a:r>
              <a:rPr lang="de-DE" sz="800" b="1">
                <a:solidFill>
                  <a:schemeClr val="tx2"/>
                </a:solidFill>
                <a:latin typeface="Arial"/>
              </a:rPr>
              <a:t>LMU Grün </a:t>
            </a:r>
            <a:br>
              <a:rPr lang="de-DE" sz="800" b="1">
                <a:solidFill>
                  <a:schemeClr val="tx2"/>
                </a:solidFill>
                <a:latin typeface="Arial"/>
              </a:rPr>
            </a:br>
            <a:endParaRPr lang="de-DE" sz="800">
              <a:solidFill>
                <a:schemeClr val="tx2"/>
              </a:solidFill>
              <a:latin typeface="Arial"/>
            </a:endParaRPr>
          </a:p>
        </p:txBody>
      </p:sp>
      <p:sp>
        <p:nvSpPr>
          <p:cNvPr id="9" name="Rechteck 55"/>
          <p:cNvSpPr/>
          <p:nvPr userDrawn="1"/>
        </p:nvSpPr>
        <p:spPr bwMode="auto">
          <a:xfrm>
            <a:off x="442800" y="3144823"/>
            <a:ext cx="607189" cy="500399"/>
          </a:xfrm>
          <a:prstGeom prst="rect">
            <a:avLst/>
          </a:prstGeom>
          <a:solidFill>
            <a:schemeClr val="bg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bg1"/>
                </a:solidFill>
                <a:latin typeface="LMU CompatilFact"/>
              </a:rPr>
              <a:t>R 98</a:t>
            </a:r>
            <a:endParaRPr/>
          </a:p>
          <a:p>
            <a:pPr>
              <a:defRPr/>
            </a:pPr>
            <a:r>
              <a:rPr lang="de-DE" sz="900" b="1">
                <a:solidFill>
                  <a:schemeClr val="bg1"/>
                </a:solidFill>
                <a:latin typeface="LMU CompatilFact"/>
              </a:rPr>
              <a:t>G 100</a:t>
            </a:r>
            <a:endParaRPr/>
          </a:p>
          <a:p>
            <a:pPr>
              <a:defRPr/>
            </a:pPr>
            <a:r>
              <a:rPr lang="de-DE" sz="900" b="1">
                <a:solidFill>
                  <a:schemeClr val="bg1"/>
                </a:solidFill>
                <a:latin typeface="LMU CompatilFact"/>
              </a:rPr>
              <a:t>B 104</a:t>
            </a:r>
            <a:endParaRPr lang="de-DE" sz="900">
              <a:solidFill>
                <a:schemeClr val="bg1"/>
              </a:solidFill>
              <a:latin typeface="LMU CompatilFact"/>
            </a:endParaRPr>
          </a:p>
        </p:txBody>
      </p:sp>
      <p:sp>
        <p:nvSpPr>
          <p:cNvPr id="10" name="Rechteck 56"/>
          <p:cNvSpPr/>
          <p:nvPr userDrawn="1"/>
        </p:nvSpPr>
        <p:spPr bwMode="auto">
          <a:xfrm>
            <a:off x="2177818" y="3144823"/>
            <a:ext cx="607189" cy="500399"/>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bg1"/>
                </a:solidFill>
                <a:latin typeface="LMU CompatilFact"/>
              </a:rPr>
              <a:t>R 230</a:t>
            </a:r>
            <a:endParaRPr/>
          </a:p>
          <a:p>
            <a:pPr>
              <a:defRPr/>
            </a:pPr>
            <a:r>
              <a:rPr lang="de-DE" sz="900" b="1">
                <a:solidFill>
                  <a:schemeClr val="bg1"/>
                </a:solidFill>
                <a:latin typeface="LMU CompatilFact"/>
              </a:rPr>
              <a:t>G 230</a:t>
            </a:r>
            <a:endParaRPr/>
          </a:p>
          <a:p>
            <a:pPr>
              <a:defRPr/>
            </a:pPr>
            <a:r>
              <a:rPr lang="de-DE" sz="900" b="1">
                <a:solidFill>
                  <a:schemeClr val="bg1"/>
                </a:solidFill>
                <a:latin typeface="LMU CompatilFact"/>
              </a:rPr>
              <a:t>B 231</a:t>
            </a:r>
            <a:endParaRPr lang="de-DE" sz="900">
              <a:solidFill>
                <a:schemeClr val="bg1"/>
              </a:solidFill>
              <a:latin typeface="LMU CompatilFact"/>
            </a:endParaRPr>
          </a:p>
        </p:txBody>
      </p:sp>
      <p:sp>
        <p:nvSpPr>
          <p:cNvPr id="11" name="Rechteck 57"/>
          <p:cNvSpPr/>
          <p:nvPr userDrawn="1"/>
        </p:nvSpPr>
        <p:spPr bwMode="auto">
          <a:xfrm>
            <a:off x="1310310" y="3144823"/>
            <a:ext cx="607189" cy="500399"/>
          </a:xfrm>
          <a:prstGeom prst="rect">
            <a:avLst/>
          </a:prstGeom>
          <a:solidFill>
            <a:schemeClr val="accent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bg1"/>
                </a:solidFill>
                <a:latin typeface="LMU CompatilFact"/>
              </a:rPr>
              <a:t>R 192</a:t>
            </a:r>
            <a:endParaRPr/>
          </a:p>
          <a:p>
            <a:pPr>
              <a:defRPr/>
            </a:pPr>
            <a:r>
              <a:rPr lang="de-DE" sz="900" b="1">
                <a:solidFill>
                  <a:schemeClr val="bg1"/>
                </a:solidFill>
                <a:latin typeface="LMU CompatilFact"/>
              </a:rPr>
              <a:t>G 193</a:t>
            </a:r>
            <a:endParaRPr/>
          </a:p>
          <a:p>
            <a:pPr>
              <a:defRPr/>
            </a:pPr>
            <a:r>
              <a:rPr lang="de-DE" sz="900" b="1">
                <a:solidFill>
                  <a:schemeClr val="bg1"/>
                </a:solidFill>
                <a:latin typeface="LMU CompatilFact"/>
              </a:rPr>
              <a:t>B 195</a:t>
            </a:r>
            <a:endParaRPr lang="de-DE" sz="900">
              <a:solidFill>
                <a:schemeClr val="bg1"/>
              </a:solidFill>
              <a:latin typeface="LMU CompatilFact"/>
            </a:endParaRPr>
          </a:p>
        </p:txBody>
      </p:sp>
      <p:sp>
        <p:nvSpPr>
          <p:cNvPr id="12" name="Rechteck 58"/>
          <p:cNvSpPr/>
          <p:nvPr userDrawn="1"/>
        </p:nvSpPr>
        <p:spPr bwMode="auto">
          <a:xfrm>
            <a:off x="3045759" y="3144823"/>
            <a:ext cx="607189" cy="500399"/>
          </a:xfrm>
          <a:prstGeom prst="rect">
            <a:avLst/>
          </a:prstGeom>
          <a:solidFill>
            <a:schemeClr val="accent3"/>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tx2"/>
                </a:solidFill>
                <a:latin typeface="LMU CompatilFact"/>
              </a:rPr>
              <a:t>R 245</a:t>
            </a:r>
            <a:endParaRPr/>
          </a:p>
          <a:p>
            <a:pPr>
              <a:defRPr/>
            </a:pPr>
            <a:r>
              <a:rPr lang="de-DE" sz="900" b="1">
                <a:solidFill>
                  <a:schemeClr val="tx2"/>
                </a:solidFill>
                <a:latin typeface="LMU CompatilFact"/>
              </a:rPr>
              <a:t>G 245</a:t>
            </a:r>
            <a:endParaRPr/>
          </a:p>
          <a:p>
            <a:pPr>
              <a:defRPr/>
            </a:pPr>
            <a:r>
              <a:rPr lang="de-DE" sz="900" b="1">
                <a:solidFill>
                  <a:schemeClr val="tx2"/>
                </a:solidFill>
                <a:latin typeface="LMU CompatilFact"/>
              </a:rPr>
              <a:t>B 245</a:t>
            </a:r>
            <a:endParaRPr lang="de-DE" sz="900">
              <a:solidFill>
                <a:schemeClr val="tx2"/>
              </a:solidFill>
              <a:latin typeface="LMU CompatilFact"/>
            </a:endParaRPr>
          </a:p>
        </p:txBody>
      </p:sp>
      <p:sp>
        <p:nvSpPr>
          <p:cNvPr id="13" name="Rechteck 59"/>
          <p:cNvSpPr/>
          <p:nvPr userDrawn="1"/>
        </p:nvSpPr>
        <p:spPr bwMode="auto">
          <a:xfrm>
            <a:off x="442802" y="3750534"/>
            <a:ext cx="607188" cy="246221"/>
          </a:xfrm>
          <a:prstGeom prst="rect">
            <a:avLst/>
          </a:prstGeom>
        </p:spPr>
        <p:txBody>
          <a:bodyPr wrap="square" lIns="0" tIns="0" rIns="0" bIns="0">
            <a:spAutoFit/>
          </a:bodyPr>
          <a:lstStyle/>
          <a:p>
            <a:pPr>
              <a:defRPr/>
            </a:pPr>
            <a:r>
              <a:rPr lang="de-DE" sz="800" b="1">
                <a:solidFill>
                  <a:schemeClr val="tx2"/>
                </a:solidFill>
                <a:latin typeface="Arial"/>
              </a:rPr>
              <a:t>Sekundär Dunkelgrau</a:t>
            </a:r>
            <a:endParaRPr lang="de-DE" sz="800">
              <a:solidFill>
                <a:schemeClr val="tx2"/>
              </a:solidFill>
              <a:latin typeface="Arial"/>
            </a:endParaRPr>
          </a:p>
        </p:txBody>
      </p:sp>
      <p:sp>
        <p:nvSpPr>
          <p:cNvPr id="14" name="Rechteck 60"/>
          <p:cNvSpPr/>
          <p:nvPr userDrawn="1"/>
        </p:nvSpPr>
        <p:spPr bwMode="auto">
          <a:xfrm>
            <a:off x="1310310" y="3750534"/>
            <a:ext cx="607188" cy="246221"/>
          </a:xfrm>
          <a:prstGeom prst="rect">
            <a:avLst/>
          </a:prstGeom>
        </p:spPr>
        <p:txBody>
          <a:bodyPr wrap="square" lIns="0" tIns="0" rIns="0" bIns="0">
            <a:spAutoFit/>
          </a:bodyPr>
          <a:lstStyle/>
          <a:p>
            <a:pPr>
              <a:defRPr/>
            </a:pPr>
            <a:r>
              <a:rPr lang="de-DE" sz="800" b="1">
                <a:solidFill>
                  <a:schemeClr val="tx2"/>
                </a:solidFill>
                <a:latin typeface="Arial"/>
              </a:rPr>
              <a:t>Sekundär Mittelgrau</a:t>
            </a:r>
            <a:endParaRPr lang="de-DE" sz="800">
              <a:solidFill>
                <a:schemeClr val="tx2"/>
              </a:solidFill>
              <a:latin typeface="Arial"/>
            </a:endParaRPr>
          </a:p>
        </p:txBody>
      </p:sp>
      <p:sp>
        <p:nvSpPr>
          <p:cNvPr id="15" name="Rechteck 61"/>
          <p:cNvSpPr/>
          <p:nvPr userDrawn="1"/>
        </p:nvSpPr>
        <p:spPr bwMode="auto">
          <a:xfrm>
            <a:off x="2187234" y="3750534"/>
            <a:ext cx="607188" cy="246221"/>
          </a:xfrm>
          <a:prstGeom prst="rect">
            <a:avLst/>
          </a:prstGeom>
        </p:spPr>
        <p:txBody>
          <a:bodyPr wrap="square" lIns="0" tIns="0" rIns="0" bIns="0">
            <a:spAutoFit/>
          </a:bodyPr>
          <a:lstStyle/>
          <a:p>
            <a:pPr>
              <a:defRPr/>
            </a:pPr>
            <a:r>
              <a:rPr lang="de-DE" sz="800" b="1">
                <a:solidFill>
                  <a:schemeClr val="tx2"/>
                </a:solidFill>
                <a:latin typeface="Arial"/>
              </a:rPr>
              <a:t>Sekundär Hellgrau</a:t>
            </a:r>
            <a:endParaRPr lang="de-DE" sz="800">
              <a:solidFill>
                <a:schemeClr val="tx2"/>
              </a:solidFill>
              <a:latin typeface="Arial"/>
            </a:endParaRPr>
          </a:p>
        </p:txBody>
      </p:sp>
      <p:sp>
        <p:nvSpPr>
          <p:cNvPr id="16" name="Rechteck 62"/>
          <p:cNvSpPr/>
          <p:nvPr userDrawn="1"/>
        </p:nvSpPr>
        <p:spPr bwMode="auto">
          <a:xfrm>
            <a:off x="3048909" y="3750534"/>
            <a:ext cx="607188" cy="246221"/>
          </a:xfrm>
          <a:prstGeom prst="rect">
            <a:avLst/>
          </a:prstGeom>
        </p:spPr>
        <p:txBody>
          <a:bodyPr wrap="square" lIns="0" tIns="0" rIns="0" bIns="0">
            <a:spAutoFit/>
          </a:bodyPr>
          <a:lstStyle/>
          <a:p>
            <a:pPr>
              <a:defRPr/>
            </a:pPr>
            <a:r>
              <a:rPr lang="de-DE" sz="800" b="1">
                <a:solidFill>
                  <a:schemeClr val="tx2"/>
                </a:solidFill>
                <a:latin typeface="Arial"/>
              </a:rPr>
              <a:t>Sekundär Lichtgrau</a:t>
            </a:r>
            <a:endParaRPr lang="de-DE" sz="800">
              <a:solidFill>
                <a:schemeClr val="tx2"/>
              </a:solidFill>
              <a:latin typeface="Arial"/>
            </a:endParaRPr>
          </a:p>
        </p:txBody>
      </p:sp>
      <p:sp>
        <p:nvSpPr>
          <p:cNvPr id="17" name="Rechteck 63"/>
          <p:cNvSpPr/>
          <p:nvPr userDrawn="1"/>
        </p:nvSpPr>
        <p:spPr bwMode="auto">
          <a:xfrm>
            <a:off x="1617118" y="2240392"/>
            <a:ext cx="832193" cy="123111"/>
          </a:xfrm>
          <a:prstGeom prst="rect">
            <a:avLst/>
          </a:prstGeom>
        </p:spPr>
        <p:txBody>
          <a:bodyPr wrap="square" lIns="0" tIns="0" rIns="0" bIns="0">
            <a:spAutoFit/>
          </a:bodyPr>
          <a:lstStyle/>
          <a:p>
            <a:pPr>
              <a:defRPr/>
            </a:pPr>
            <a:r>
              <a:rPr lang="de-DE" sz="800" b="1">
                <a:solidFill>
                  <a:schemeClr val="tx2"/>
                </a:solidFill>
                <a:latin typeface="Arial"/>
              </a:rPr>
              <a:t>Schwarz</a:t>
            </a:r>
            <a:endParaRPr lang="de-DE" sz="800">
              <a:solidFill>
                <a:schemeClr val="tx2"/>
              </a:solidFill>
              <a:latin typeface="Arial"/>
            </a:endParaRPr>
          </a:p>
        </p:txBody>
      </p:sp>
      <p:sp>
        <p:nvSpPr>
          <p:cNvPr id="18" name="Rechteck 64"/>
          <p:cNvSpPr/>
          <p:nvPr userDrawn="1"/>
        </p:nvSpPr>
        <p:spPr bwMode="auto">
          <a:xfrm>
            <a:off x="2821937" y="2240392"/>
            <a:ext cx="832193" cy="123111"/>
          </a:xfrm>
          <a:prstGeom prst="rect">
            <a:avLst/>
          </a:prstGeom>
        </p:spPr>
        <p:txBody>
          <a:bodyPr wrap="square" lIns="0" tIns="0" rIns="0" bIns="0">
            <a:spAutoFit/>
          </a:bodyPr>
          <a:lstStyle/>
          <a:p>
            <a:pPr>
              <a:defRPr/>
            </a:pPr>
            <a:r>
              <a:rPr lang="de-DE" sz="800" b="1">
                <a:solidFill>
                  <a:schemeClr val="tx2"/>
                </a:solidFill>
                <a:latin typeface="Arial"/>
              </a:rPr>
              <a:t>Weiss</a:t>
            </a:r>
            <a:endParaRPr lang="de-DE" sz="800">
              <a:solidFill>
                <a:schemeClr val="tx2"/>
              </a:solidFill>
              <a:latin typeface="Arial"/>
            </a:endParaRPr>
          </a:p>
        </p:txBody>
      </p:sp>
      <p:sp>
        <p:nvSpPr>
          <p:cNvPr id="19" name="Rechteck 65"/>
          <p:cNvSpPr/>
          <p:nvPr userDrawn="1"/>
        </p:nvSpPr>
        <p:spPr bwMode="auto">
          <a:xfrm>
            <a:off x="4619182" y="1485446"/>
            <a:ext cx="607189" cy="500399"/>
          </a:xfrm>
          <a:prstGeom prst="rect">
            <a:avLst/>
          </a:prstGeom>
          <a:solidFill>
            <a:schemeClr val="accent4"/>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bg1"/>
                </a:solidFill>
                <a:latin typeface="LMU CompatilFact"/>
              </a:rPr>
              <a:t>R 15</a:t>
            </a:r>
            <a:endParaRPr/>
          </a:p>
          <a:p>
            <a:pPr>
              <a:defRPr/>
            </a:pPr>
            <a:r>
              <a:rPr lang="de-DE" sz="900" b="1">
                <a:solidFill>
                  <a:schemeClr val="bg1"/>
                </a:solidFill>
                <a:latin typeface="LMU CompatilFact"/>
              </a:rPr>
              <a:t>G 25</a:t>
            </a:r>
            <a:endParaRPr/>
          </a:p>
          <a:p>
            <a:pPr>
              <a:defRPr/>
            </a:pPr>
            <a:r>
              <a:rPr lang="de-DE" sz="900" b="1">
                <a:solidFill>
                  <a:schemeClr val="bg1"/>
                </a:solidFill>
                <a:latin typeface="LMU CompatilFact"/>
              </a:rPr>
              <a:t>B 135</a:t>
            </a:r>
            <a:endParaRPr lang="de-DE" sz="900">
              <a:solidFill>
                <a:schemeClr val="bg1"/>
              </a:solidFill>
              <a:latin typeface="LMU CompatilFact"/>
            </a:endParaRPr>
          </a:p>
        </p:txBody>
      </p:sp>
      <p:sp>
        <p:nvSpPr>
          <p:cNvPr id="20" name="Rechteck 66"/>
          <p:cNvSpPr/>
          <p:nvPr userDrawn="1"/>
        </p:nvSpPr>
        <p:spPr bwMode="auto">
          <a:xfrm>
            <a:off x="6354200" y="1485446"/>
            <a:ext cx="607189" cy="500399"/>
          </a:xfrm>
          <a:prstGeom prst="rect">
            <a:avLst/>
          </a:prstGeom>
          <a:solidFill>
            <a:schemeClr val="accent6"/>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bg1"/>
                </a:solidFill>
                <a:latin typeface="LMU CompatilFact"/>
              </a:rPr>
              <a:t>R 140</a:t>
            </a:r>
            <a:endParaRPr/>
          </a:p>
          <a:p>
            <a:pPr>
              <a:defRPr/>
            </a:pPr>
            <a:r>
              <a:rPr lang="de-DE" sz="900" b="1">
                <a:solidFill>
                  <a:schemeClr val="bg1"/>
                </a:solidFill>
                <a:latin typeface="LMU CompatilFact"/>
              </a:rPr>
              <a:t>G 64</a:t>
            </a:r>
            <a:endParaRPr/>
          </a:p>
          <a:p>
            <a:pPr>
              <a:defRPr/>
            </a:pPr>
            <a:r>
              <a:rPr lang="de-DE" sz="900" b="1">
                <a:solidFill>
                  <a:schemeClr val="bg1"/>
                </a:solidFill>
                <a:latin typeface="LMU CompatilFact"/>
              </a:rPr>
              <a:t>B 145</a:t>
            </a:r>
            <a:endParaRPr lang="de-DE" sz="900">
              <a:solidFill>
                <a:schemeClr val="bg1"/>
              </a:solidFill>
              <a:latin typeface="LMU CompatilFact"/>
            </a:endParaRPr>
          </a:p>
        </p:txBody>
      </p:sp>
      <p:sp>
        <p:nvSpPr>
          <p:cNvPr id="21" name="Rechteck 67"/>
          <p:cNvSpPr/>
          <p:nvPr userDrawn="1"/>
        </p:nvSpPr>
        <p:spPr bwMode="auto">
          <a:xfrm>
            <a:off x="5486692" y="1485446"/>
            <a:ext cx="607189" cy="500399"/>
          </a:xfrm>
          <a:prstGeom prst="rect">
            <a:avLst/>
          </a:prstGeom>
          <a:solidFill>
            <a:schemeClr val="accent5"/>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bg1"/>
                </a:solidFill>
                <a:latin typeface="LMU CompatilFact"/>
              </a:rPr>
              <a:t>R 0</a:t>
            </a:r>
            <a:endParaRPr/>
          </a:p>
          <a:p>
            <a:pPr>
              <a:defRPr/>
            </a:pPr>
            <a:r>
              <a:rPr lang="de-DE" sz="900" b="1">
                <a:solidFill>
                  <a:schemeClr val="bg1"/>
                </a:solidFill>
                <a:latin typeface="LMU CompatilFact"/>
              </a:rPr>
              <a:t>G 159</a:t>
            </a:r>
            <a:endParaRPr/>
          </a:p>
          <a:p>
            <a:pPr>
              <a:defRPr/>
            </a:pPr>
            <a:r>
              <a:rPr lang="de-DE" sz="900" b="1">
                <a:solidFill>
                  <a:schemeClr val="bg1"/>
                </a:solidFill>
                <a:latin typeface="LMU CompatilFact"/>
              </a:rPr>
              <a:t>B 227</a:t>
            </a:r>
            <a:endParaRPr lang="de-DE" sz="900">
              <a:solidFill>
                <a:schemeClr val="bg1"/>
              </a:solidFill>
              <a:latin typeface="LMU CompatilFact"/>
            </a:endParaRPr>
          </a:p>
        </p:txBody>
      </p:sp>
      <p:sp>
        <p:nvSpPr>
          <p:cNvPr id="22" name="Rechteck 68"/>
          <p:cNvSpPr/>
          <p:nvPr userDrawn="1"/>
        </p:nvSpPr>
        <p:spPr bwMode="auto">
          <a:xfrm>
            <a:off x="7222141" y="1485446"/>
            <a:ext cx="607189" cy="500399"/>
          </a:xfrm>
          <a:prstGeom prst="rect">
            <a:avLst/>
          </a:prstGeom>
          <a:solidFill>
            <a:srgbClr val="DC0D15"/>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bg1"/>
                </a:solidFill>
                <a:latin typeface="LMU CompatilFact"/>
              </a:rPr>
              <a:t>R 215</a:t>
            </a:r>
            <a:endParaRPr/>
          </a:p>
          <a:p>
            <a:pPr>
              <a:defRPr/>
            </a:pPr>
            <a:r>
              <a:rPr lang="de-DE" sz="900" b="1">
                <a:solidFill>
                  <a:schemeClr val="bg1"/>
                </a:solidFill>
                <a:latin typeface="LMU CompatilFact"/>
              </a:rPr>
              <a:t>G 25</a:t>
            </a:r>
            <a:endParaRPr/>
          </a:p>
          <a:p>
            <a:pPr>
              <a:defRPr/>
            </a:pPr>
            <a:r>
              <a:rPr lang="de-DE" sz="900" b="1">
                <a:solidFill>
                  <a:schemeClr val="bg1"/>
                </a:solidFill>
                <a:latin typeface="LMU CompatilFact"/>
              </a:rPr>
              <a:t>B 25</a:t>
            </a:r>
            <a:endParaRPr lang="de-DE" sz="900">
              <a:solidFill>
                <a:schemeClr val="bg1"/>
              </a:solidFill>
              <a:latin typeface="LMU CompatilFact"/>
            </a:endParaRPr>
          </a:p>
        </p:txBody>
      </p:sp>
      <p:sp>
        <p:nvSpPr>
          <p:cNvPr id="23" name="Rechteck 69"/>
          <p:cNvSpPr/>
          <p:nvPr userDrawn="1"/>
        </p:nvSpPr>
        <p:spPr bwMode="auto">
          <a:xfrm>
            <a:off x="4619184" y="2091157"/>
            <a:ext cx="607188" cy="123111"/>
          </a:xfrm>
          <a:prstGeom prst="rect">
            <a:avLst/>
          </a:prstGeom>
        </p:spPr>
        <p:txBody>
          <a:bodyPr wrap="square" lIns="0" tIns="0" rIns="0" bIns="0">
            <a:spAutoFit/>
          </a:bodyPr>
          <a:lstStyle/>
          <a:p>
            <a:pPr>
              <a:defRPr/>
            </a:pPr>
            <a:r>
              <a:rPr lang="de-DE" sz="800" b="1">
                <a:solidFill>
                  <a:schemeClr val="tx2"/>
                </a:solidFill>
                <a:latin typeface="Arial"/>
              </a:rPr>
              <a:t>Akzent Blau</a:t>
            </a:r>
            <a:endParaRPr lang="de-DE" sz="800">
              <a:solidFill>
                <a:schemeClr val="tx2"/>
              </a:solidFill>
              <a:latin typeface="Arial"/>
            </a:endParaRPr>
          </a:p>
        </p:txBody>
      </p:sp>
      <p:sp>
        <p:nvSpPr>
          <p:cNvPr id="24" name="Rechteck 70"/>
          <p:cNvSpPr/>
          <p:nvPr userDrawn="1"/>
        </p:nvSpPr>
        <p:spPr bwMode="auto">
          <a:xfrm>
            <a:off x="5486691" y="2091157"/>
            <a:ext cx="705915" cy="123111"/>
          </a:xfrm>
          <a:prstGeom prst="rect">
            <a:avLst/>
          </a:prstGeom>
        </p:spPr>
        <p:txBody>
          <a:bodyPr wrap="square" lIns="0" tIns="0" rIns="0" bIns="0">
            <a:spAutoFit/>
          </a:bodyPr>
          <a:lstStyle/>
          <a:p>
            <a:pPr>
              <a:defRPr/>
            </a:pPr>
            <a:r>
              <a:rPr lang="de-DE" sz="800" b="1">
                <a:solidFill>
                  <a:schemeClr val="tx2"/>
                </a:solidFill>
                <a:latin typeface="Arial"/>
              </a:rPr>
              <a:t>Akzent Cyan</a:t>
            </a:r>
            <a:endParaRPr lang="de-DE" sz="800">
              <a:solidFill>
                <a:schemeClr val="tx2"/>
              </a:solidFill>
              <a:latin typeface="Arial"/>
            </a:endParaRPr>
          </a:p>
        </p:txBody>
      </p:sp>
      <p:sp>
        <p:nvSpPr>
          <p:cNvPr id="25" name="Rechteck 71"/>
          <p:cNvSpPr/>
          <p:nvPr userDrawn="1"/>
        </p:nvSpPr>
        <p:spPr bwMode="auto">
          <a:xfrm>
            <a:off x="6363616" y="2091157"/>
            <a:ext cx="705914" cy="123111"/>
          </a:xfrm>
          <a:prstGeom prst="rect">
            <a:avLst/>
          </a:prstGeom>
        </p:spPr>
        <p:txBody>
          <a:bodyPr wrap="square" lIns="0" tIns="0" rIns="0" bIns="0">
            <a:spAutoFit/>
          </a:bodyPr>
          <a:lstStyle/>
          <a:p>
            <a:pPr>
              <a:defRPr/>
            </a:pPr>
            <a:r>
              <a:rPr lang="de-DE" sz="800" b="1">
                <a:solidFill>
                  <a:schemeClr val="tx2"/>
                </a:solidFill>
                <a:latin typeface="Arial"/>
              </a:rPr>
              <a:t>Akzent Violett</a:t>
            </a:r>
            <a:endParaRPr lang="de-DE" sz="800">
              <a:solidFill>
                <a:schemeClr val="tx2"/>
              </a:solidFill>
              <a:latin typeface="Arial"/>
            </a:endParaRPr>
          </a:p>
        </p:txBody>
      </p:sp>
      <p:sp>
        <p:nvSpPr>
          <p:cNvPr id="26" name="Rechteck 72"/>
          <p:cNvSpPr/>
          <p:nvPr userDrawn="1"/>
        </p:nvSpPr>
        <p:spPr bwMode="auto">
          <a:xfrm>
            <a:off x="7225291" y="2091157"/>
            <a:ext cx="607188" cy="123111"/>
          </a:xfrm>
          <a:prstGeom prst="rect">
            <a:avLst/>
          </a:prstGeom>
        </p:spPr>
        <p:txBody>
          <a:bodyPr wrap="square" lIns="0" tIns="0" rIns="0" bIns="0">
            <a:spAutoFit/>
          </a:bodyPr>
          <a:lstStyle/>
          <a:p>
            <a:pPr>
              <a:defRPr/>
            </a:pPr>
            <a:r>
              <a:rPr lang="de-DE" sz="800" b="1">
                <a:solidFill>
                  <a:schemeClr val="tx2"/>
                </a:solidFill>
                <a:latin typeface="Arial"/>
              </a:rPr>
              <a:t>Akzent Rot</a:t>
            </a:r>
            <a:endParaRPr lang="de-DE" sz="800">
              <a:solidFill>
                <a:schemeClr val="tx2"/>
              </a:solidFill>
              <a:latin typeface="Arial"/>
            </a:endParaRPr>
          </a:p>
        </p:txBody>
      </p:sp>
      <p:sp>
        <p:nvSpPr>
          <p:cNvPr id="27" name="Rechteck 73"/>
          <p:cNvSpPr/>
          <p:nvPr userDrawn="1"/>
        </p:nvSpPr>
        <p:spPr bwMode="auto">
          <a:xfrm>
            <a:off x="4619182" y="2490933"/>
            <a:ext cx="607189" cy="500399"/>
          </a:xfrm>
          <a:prstGeom prst="rect">
            <a:avLst/>
          </a:prstGeom>
          <a:solidFill>
            <a:srgbClr val="F18700"/>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de-DE" sz="900" b="1">
                <a:solidFill>
                  <a:schemeClr val="bg1"/>
                </a:solidFill>
                <a:latin typeface="LMU CompatilFact"/>
              </a:rPr>
              <a:t>R 241</a:t>
            </a:r>
            <a:endParaRPr/>
          </a:p>
          <a:p>
            <a:pPr>
              <a:defRPr/>
            </a:pPr>
            <a:r>
              <a:rPr lang="de-DE" sz="900" b="1">
                <a:solidFill>
                  <a:schemeClr val="bg1"/>
                </a:solidFill>
                <a:latin typeface="LMU CompatilFact"/>
              </a:rPr>
              <a:t>G 135</a:t>
            </a:r>
            <a:endParaRPr/>
          </a:p>
          <a:p>
            <a:pPr>
              <a:defRPr/>
            </a:pPr>
            <a:r>
              <a:rPr lang="de-DE" sz="900" b="1">
                <a:solidFill>
                  <a:schemeClr val="bg1"/>
                </a:solidFill>
                <a:latin typeface="LMU CompatilFact"/>
              </a:rPr>
              <a:t>B 0</a:t>
            </a:r>
            <a:endParaRPr lang="de-DE" sz="900">
              <a:solidFill>
                <a:schemeClr val="bg1"/>
              </a:solidFill>
              <a:latin typeface="LMU CompatilFact"/>
            </a:endParaRPr>
          </a:p>
        </p:txBody>
      </p:sp>
      <p:sp>
        <p:nvSpPr>
          <p:cNvPr id="28" name="Rechteck 74"/>
          <p:cNvSpPr/>
          <p:nvPr userDrawn="1"/>
        </p:nvSpPr>
        <p:spPr bwMode="auto">
          <a:xfrm>
            <a:off x="4619184" y="3096644"/>
            <a:ext cx="867508" cy="123111"/>
          </a:xfrm>
          <a:prstGeom prst="rect">
            <a:avLst/>
          </a:prstGeom>
        </p:spPr>
        <p:txBody>
          <a:bodyPr wrap="square" lIns="0" tIns="0" rIns="0" bIns="0">
            <a:spAutoFit/>
          </a:bodyPr>
          <a:lstStyle/>
          <a:p>
            <a:pPr>
              <a:defRPr/>
            </a:pPr>
            <a:r>
              <a:rPr lang="de-DE" sz="800" b="1">
                <a:solidFill>
                  <a:schemeClr val="tx2"/>
                </a:solidFill>
                <a:latin typeface="Arial"/>
              </a:rPr>
              <a:t>Akzent Orange</a:t>
            </a:r>
            <a:endParaRPr/>
          </a:p>
        </p:txBody>
      </p:sp>
      <p:sp>
        <p:nvSpPr>
          <p:cNvPr id="29" name="Foliennummernplatzhalter 5"/>
          <p:cNvSpPr>
            <a:spLocks noGrp="1"/>
          </p:cNvSpPr>
          <p:nvPr>
            <p:ph type="sldNum" sz="quarter" idx="4"/>
          </p:nvPr>
        </p:nvSpPr>
        <p:spPr bwMode="auto">
          <a:xfrm>
            <a:off x="11206140" y="6426773"/>
            <a:ext cx="720000" cy="270000"/>
          </a:xfrm>
          <a:prstGeom prst="rect">
            <a:avLst/>
          </a:prstGeom>
        </p:spPr>
        <p:txBody>
          <a:bodyPr vert="horz" lIns="0" tIns="0" rIns="0" bIns="0" rtlCol="0" anchor="t" anchorCtr="0"/>
          <a:lstStyle>
            <a:lvl1pPr algn="l">
              <a:defRPr sz="1200" b="1" i="0">
                <a:solidFill>
                  <a:schemeClr val="tx1"/>
                </a:solidFill>
                <a:latin typeface="Arial"/>
              </a:defRPr>
            </a:lvl1pPr>
          </a:lstStyle>
          <a:p>
            <a:pPr algn="l">
              <a:defRPr/>
            </a:pPr>
            <a:fld id="{3889EAAA-2A39-E347-B0AA-909793490C00}" type="slidenum">
              <a:rPr lang="de-DE"/>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Kapiteltrenner">
    <p:spTree>
      <p:nvGrpSpPr>
        <p:cNvPr id="1" name=""/>
        <p:cNvGrpSpPr/>
        <p:nvPr/>
      </p:nvGrpSpPr>
      <p:grpSpPr bwMode="auto">
        <a:xfrm>
          <a:off x="0" y="0"/>
          <a:ext cx="0" cy="0"/>
          <a:chOff x="0" y="0"/>
          <a:chExt cx="0" cy="0"/>
        </a:xfrm>
      </p:grpSpPr>
      <p:sp>
        <p:nvSpPr>
          <p:cNvPr id="4" name="Textplatzhalter 6"/>
          <p:cNvSpPr>
            <a:spLocks noGrp="1"/>
          </p:cNvSpPr>
          <p:nvPr>
            <p:ph type="body" sz="quarter" idx="13" hasCustomPrompt="1"/>
          </p:nvPr>
        </p:nvSpPr>
        <p:spPr bwMode="auto">
          <a:xfrm>
            <a:off x="446400" y="2160000"/>
            <a:ext cx="7200000" cy="1440000"/>
          </a:xfrm>
          <a:prstGeom prst="rect">
            <a:avLst/>
          </a:prstGeom>
        </p:spPr>
        <p:txBody>
          <a:bodyPr lIns="0" tIns="0" rIns="0" bIns="0"/>
          <a:lstStyle>
            <a:lvl1pPr marL="0" indent="0">
              <a:lnSpc>
                <a:spcPts val="3360"/>
              </a:lnSpc>
              <a:spcBef>
                <a:spcPts val="0"/>
              </a:spcBef>
              <a:buFontTx/>
              <a:buNone/>
              <a:defRPr sz="2800" b="1" i="0">
                <a:latin typeface="Arial"/>
              </a:defRPr>
            </a:lvl1pPr>
            <a:lvl2pPr>
              <a:buFontTx/>
              <a:buNone/>
              <a:defRPr sz="2800" b="1" i="0">
                <a:latin typeface="Arial"/>
              </a:defRPr>
            </a:lvl2pPr>
            <a:lvl3pPr>
              <a:buFontTx/>
              <a:buNone/>
              <a:defRPr sz="2800" b="1" i="0">
                <a:latin typeface="Arial"/>
              </a:defRPr>
            </a:lvl3pPr>
            <a:lvl4pPr>
              <a:buFontTx/>
              <a:buNone/>
              <a:defRPr sz="2800" b="1" i="0">
                <a:latin typeface="Arial"/>
              </a:defRPr>
            </a:lvl4pPr>
            <a:lvl5pPr>
              <a:buFontTx/>
              <a:buNone/>
              <a:defRPr sz="2800" b="1" i="0">
                <a:latin typeface="Arial"/>
              </a:defRPr>
            </a:lvl5pPr>
          </a:lstStyle>
          <a:p>
            <a:pPr lvl="0">
              <a:defRPr/>
            </a:pPr>
            <a:r>
              <a:rPr lang="de-DE"/>
              <a:t>1. Erstes Kapitel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7.xml"/><Relationship Id="rId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Rechteck 6"/>
          <p:cNvSpPr/>
          <p:nvPr userDrawn="1"/>
        </p:nvSpPr>
        <p:spPr bwMode="auto">
          <a:xfrm>
            <a:off x="1" y="1483200"/>
            <a:ext cx="5376454" cy="537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 name="Grafik 13"/>
          <p:cNvPicPr>
            <a:picLocks noChangeAspect="1"/>
          </p:cNvPicPr>
          <p:nvPr userDrawn="1"/>
        </p:nvPicPr>
        <p:blipFill>
          <a:blip r:embed="rId6"/>
          <a:stretch/>
        </p:blipFill>
        <p:spPr bwMode="auto">
          <a:xfrm>
            <a:off x="446400" y="442800"/>
            <a:ext cx="11303000" cy="825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l" defTabSz="815557">
        <a:lnSpc>
          <a:spcPct val="90000"/>
        </a:lnSpc>
        <a:spcBef>
          <a:spcPts val="0"/>
        </a:spcBef>
        <a:buNone/>
        <a:defRPr sz="3950">
          <a:solidFill>
            <a:schemeClr val="tx1"/>
          </a:solidFill>
          <a:latin typeface="+mj-lt"/>
          <a:ea typeface="+mj-ea"/>
          <a:cs typeface="+mj-cs"/>
        </a:defRPr>
      </a:lvl1pPr>
    </p:titleStyle>
    <p:bodyStyle>
      <a:lvl1pPr marL="203890" indent="-203890" algn="l" defTabSz="815557">
        <a:lnSpc>
          <a:spcPct val="90000"/>
        </a:lnSpc>
        <a:spcBef>
          <a:spcPts val="892"/>
        </a:spcBef>
        <a:buFont typeface="Arial"/>
        <a:buChar char="•"/>
        <a:defRPr sz="2500">
          <a:solidFill>
            <a:schemeClr val="tx1"/>
          </a:solidFill>
          <a:latin typeface="+mn-lt"/>
          <a:ea typeface="+mn-ea"/>
          <a:cs typeface="+mn-cs"/>
        </a:defRPr>
      </a:lvl1pPr>
      <a:lvl2pPr marL="611668" indent="-203890" algn="l" defTabSz="815557">
        <a:lnSpc>
          <a:spcPct val="90000"/>
        </a:lnSpc>
        <a:spcBef>
          <a:spcPts val="446"/>
        </a:spcBef>
        <a:buFont typeface="Arial"/>
        <a:buChar char="•"/>
        <a:defRPr sz="2150">
          <a:solidFill>
            <a:schemeClr val="tx1"/>
          </a:solidFill>
          <a:latin typeface="+mn-lt"/>
          <a:ea typeface="+mn-ea"/>
          <a:cs typeface="+mn-cs"/>
        </a:defRPr>
      </a:lvl2pPr>
      <a:lvl3pPr marL="1019447" indent="-203890" algn="l" defTabSz="815557">
        <a:lnSpc>
          <a:spcPct val="90000"/>
        </a:lnSpc>
        <a:spcBef>
          <a:spcPts val="446"/>
        </a:spcBef>
        <a:buFont typeface="Arial"/>
        <a:buChar char="•"/>
        <a:defRPr sz="1800">
          <a:solidFill>
            <a:schemeClr val="tx1"/>
          </a:solidFill>
          <a:latin typeface="+mn-lt"/>
          <a:ea typeface="+mn-ea"/>
          <a:cs typeface="+mn-cs"/>
        </a:defRPr>
      </a:lvl3pPr>
      <a:lvl4pPr marL="1427225" indent="-203890" algn="l" defTabSz="815557">
        <a:lnSpc>
          <a:spcPct val="90000"/>
        </a:lnSpc>
        <a:spcBef>
          <a:spcPts val="446"/>
        </a:spcBef>
        <a:buFont typeface="Arial"/>
        <a:buChar char="•"/>
        <a:defRPr sz="1600">
          <a:solidFill>
            <a:schemeClr val="tx1"/>
          </a:solidFill>
          <a:latin typeface="+mn-lt"/>
          <a:ea typeface="+mn-ea"/>
          <a:cs typeface="+mn-cs"/>
        </a:defRPr>
      </a:lvl4pPr>
      <a:lvl5pPr marL="1835003" indent="-203890" algn="l" defTabSz="815557">
        <a:lnSpc>
          <a:spcPct val="90000"/>
        </a:lnSpc>
        <a:spcBef>
          <a:spcPts val="446"/>
        </a:spcBef>
        <a:buFont typeface="Arial"/>
        <a:buChar char="•"/>
        <a:defRPr sz="1600">
          <a:solidFill>
            <a:schemeClr val="tx1"/>
          </a:solidFill>
          <a:latin typeface="+mn-lt"/>
          <a:ea typeface="+mn-ea"/>
          <a:cs typeface="+mn-cs"/>
        </a:defRPr>
      </a:lvl5pPr>
      <a:lvl6pPr marL="2242782" indent="-203890" algn="l" defTabSz="815557">
        <a:lnSpc>
          <a:spcPct val="90000"/>
        </a:lnSpc>
        <a:spcBef>
          <a:spcPts val="446"/>
        </a:spcBef>
        <a:buFont typeface="Arial"/>
        <a:buChar char="•"/>
        <a:defRPr sz="1600">
          <a:solidFill>
            <a:schemeClr val="tx1"/>
          </a:solidFill>
          <a:latin typeface="+mn-lt"/>
          <a:ea typeface="+mn-ea"/>
          <a:cs typeface="+mn-cs"/>
        </a:defRPr>
      </a:lvl6pPr>
      <a:lvl7pPr marL="2650560" indent="-203890" algn="l" defTabSz="815557">
        <a:lnSpc>
          <a:spcPct val="90000"/>
        </a:lnSpc>
        <a:spcBef>
          <a:spcPts val="446"/>
        </a:spcBef>
        <a:buFont typeface="Arial"/>
        <a:buChar char="•"/>
        <a:defRPr sz="1600">
          <a:solidFill>
            <a:schemeClr val="tx1"/>
          </a:solidFill>
          <a:latin typeface="+mn-lt"/>
          <a:ea typeface="+mn-ea"/>
          <a:cs typeface="+mn-cs"/>
        </a:defRPr>
      </a:lvl7pPr>
      <a:lvl8pPr marL="3058339" indent="-203890" algn="l" defTabSz="815557">
        <a:lnSpc>
          <a:spcPct val="90000"/>
        </a:lnSpc>
        <a:spcBef>
          <a:spcPts val="446"/>
        </a:spcBef>
        <a:buFont typeface="Arial"/>
        <a:buChar char="•"/>
        <a:defRPr sz="1600">
          <a:solidFill>
            <a:schemeClr val="tx1"/>
          </a:solidFill>
          <a:latin typeface="+mn-lt"/>
          <a:ea typeface="+mn-ea"/>
          <a:cs typeface="+mn-cs"/>
        </a:defRPr>
      </a:lvl8pPr>
      <a:lvl9pPr marL="3466117" indent="-203890" algn="l" defTabSz="815557">
        <a:lnSpc>
          <a:spcPct val="90000"/>
        </a:lnSpc>
        <a:spcBef>
          <a:spcPts val="446"/>
        </a:spcBef>
        <a:buFont typeface="Arial"/>
        <a:buChar char="•"/>
        <a:defRPr sz="1600">
          <a:solidFill>
            <a:schemeClr val="tx1"/>
          </a:solidFill>
          <a:latin typeface="+mn-lt"/>
          <a:ea typeface="+mn-ea"/>
          <a:cs typeface="+mn-cs"/>
        </a:defRPr>
      </a:lvl9pPr>
    </p:bodyStyle>
    <p:otherStyle>
      <a:defPPr>
        <a:defRPr lang="en-US"/>
      </a:defPPr>
      <a:lvl1pPr marL="0" algn="l" defTabSz="815557">
        <a:defRPr sz="1600">
          <a:solidFill>
            <a:schemeClr val="tx1"/>
          </a:solidFill>
          <a:latin typeface="+mn-lt"/>
          <a:ea typeface="+mn-ea"/>
          <a:cs typeface="+mn-cs"/>
        </a:defRPr>
      </a:lvl1pPr>
      <a:lvl2pPr marL="407778" algn="l" defTabSz="815557">
        <a:defRPr sz="1600">
          <a:solidFill>
            <a:schemeClr val="tx1"/>
          </a:solidFill>
          <a:latin typeface="+mn-lt"/>
          <a:ea typeface="+mn-ea"/>
          <a:cs typeface="+mn-cs"/>
        </a:defRPr>
      </a:lvl2pPr>
      <a:lvl3pPr marL="815557" algn="l" defTabSz="815557">
        <a:defRPr sz="1600">
          <a:solidFill>
            <a:schemeClr val="tx1"/>
          </a:solidFill>
          <a:latin typeface="+mn-lt"/>
          <a:ea typeface="+mn-ea"/>
          <a:cs typeface="+mn-cs"/>
        </a:defRPr>
      </a:lvl3pPr>
      <a:lvl4pPr marL="1223335" algn="l" defTabSz="815557">
        <a:defRPr sz="1600">
          <a:solidFill>
            <a:schemeClr val="tx1"/>
          </a:solidFill>
          <a:latin typeface="+mn-lt"/>
          <a:ea typeface="+mn-ea"/>
          <a:cs typeface="+mn-cs"/>
        </a:defRPr>
      </a:lvl4pPr>
      <a:lvl5pPr marL="1631114" algn="l" defTabSz="815557">
        <a:defRPr sz="1600">
          <a:solidFill>
            <a:schemeClr val="tx1"/>
          </a:solidFill>
          <a:latin typeface="+mn-lt"/>
          <a:ea typeface="+mn-ea"/>
          <a:cs typeface="+mn-cs"/>
        </a:defRPr>
      </a:lvl5pPr>
      <a:lvl6pPr marL="2038891" algn="l" defTabSz="815557">
        <a:defRPr sz="1600">
          <a:solidFill>
            <a:schemeClr val="tx1"/>
          </a:solidFill>
          <a:latin typeface="+mn-lt"/>
          <a:ea typeface="+mn-ea"/>
          <a:cs typeface="+mn-cs"/>
        </a:defRPr>
      </a:lvl6pPr>
      <a:lvl7pPr marL="2446670" algn="l" defTabSz="815557">
        <a:defRPr sz="1600">
          <a:solidFill>
            <a:schemeClr val="tx1"/>
          </a:solidFill>
          <a:latin typeface="+mn-lt"/>
          <a:ea typeface="+mn-ea"/>
          <a:cs typeface="+mn-cs"/>
        </a:defRPr>
      </a:lvl7pPr>
      <a:lvl8pPr marL="2854449" algn="l" defTabSz="815557">
        <a:defRPr sz="1600">
          <a:solidFill>
            <a:schemeClr val="tx1"/>
          </a:solidFill>
          <a:latin typeface="+mn-lt"/>
          <a:ea typeface="+mn-ea"/>
          <a:cs typeface="+mn-cs"/>
        </a:defRPr>
      </a:lvl8pPr>
      <a:lvl9pPr marL="3262227" algn="l" defTabSz="815557">
        <a:defRPr sz="16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Foliennummernplatzhalter 5"/>
          <p:cNvSpPr>
            <a:spLocks noGrp="1"/>
          </p:cNvSpPr>
          <p:nvPr>
            <p:ph type="sldNum" sz="quarter" idx="4"/>
          </p:nvPr>
        </p:nvSpPr>
        <p:spPr bwMode="auto">
          <a:xfrm>
            <a:off x="11206140" y="6426773"/>
            <a:ext cx="720000" cy="270000"/>
          </a:xfrm>
          <a:prstGeom prst="rect">
            <a:avLst/>
          </a:prstGeom>
        </p:spPr>
        <p:txBody>
          <a:bodyPr vert="horz" lIns="0" tIns="0" rIns="0" bIns="0" rtlCol="0" anchor="t" anchorCtr="0"/>
          <a:lstStyle>
            <a:lvl1pPr algn="l">
              <a:defRPr sz="1200" b="1" i="0">
                <a:solidFill>
                  <a:schemeClr val="tx1"/>
                </a:solidFill>
                <a:latin typeface="Arial"/>
              </a:defRPr>
            </a:lvl1pPr>
          </a:lstStyle>
          <a:p>
            <a:pPr algn="l">
              <a:defRPr/>
            </a:pPr>
            <a:fld id="{3889EAAA-2A39-E347-B0AA-909793490C00}" type="slidenum">
              <a:rPr lang="de-DE"/>
              <a:t>‹Nr.›</a:t>
            </a:fld>
            <a:endParaRPr lang="de-DE"/>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hf hdr="0" ftr="0"/>
  <p:txStyles>
    <p:titleStyle>
      <a:lvl1pPr algn="l" defTabSz="815557">
        <a:lnSpc>
          <a:spcPct val="90000"/>
        </a:lnSpc>
        <a:spcBef>
          <a:spcPts val="0"/>
        </a:spcBef>
        <a:buNone/>
        <a:defRPr sz="3950">
          <a:solidFill>
            <a:schemeClr val="tx1"/>
          </a:solidFill>
          <a:latin typeface="+mj-lt"/>
          <a:ea typeface="+mj-ea"/>
          <a:cs typeface="+mj-cs"/>
        </a:defRPr>
      </a:lvl1pPr>
    </p:titleStyle>
    <p:bodyStyle>
      <a:lvl1pPr marL="203890" indent="-203890" algn="l" defTabSz="815557">
        <a:lnSpc>
          <a:spcPct val="90000"/>
        </a:lnSpc>
        <a:spcBef>
          <a:spcPts val="892"/>
        </a:spcBef>
        <a:buFont typeface="Arial"/>
        <a:buChar char="•"/>
        <a:defRPr sz="2500">
          <a:solidFill>
            <a:schemeClr val="tx1"/>
          </a:solidFill>
          <a:latin typeface="+mn-lt"/>
          <a:ea typeface="+mn-ea"/>
          <a:cs typeface="+mn-cs"/>
        </a:defRPr>
      </a:lvl1pPr>
      <a:lvl2pPr marL="611668" indent="-203890" algn="l" defTabSz="815557">
        <a:lnSpc>
          <a:spcPct val="90000"/>
        </a:lnSpc>
        <a:spcBef>
          <a:spcPts val="446"/>
        </a:spcBef>
        <a:buFont typeface="Arial"/>
        <a:buChar char="•"/>
        <a:defRPr sz="2150">
          <a:solidFill>
            <a:schemeClr val="tx1"/>
          </a:solidFill>
          <a:latin typeface="+mn-lt"/>
          <a:ea typeface="+mn-ea"/>
          <a:cs typeface="+mn-cs"/>
        </a:defRPr>
      </a:lvl2pPr>
      <a:lvl3pPr marL="1019447" indent="-203890" algn="l" defTabSz="815557">
        <a:lnSpc>
          <a:spcPct val="90000"/>
        </a:lnSpc>
        <a:spcBef>
          <a:spcPts val="446"/>
        </a:spcBef>
        <a:buFont typeface="Arial"/>
        <a:buChar char="•"/>
        <a:defRPr sz="1800">
          <a:solidFill>
            <a:schemeClr val="tx1"/>
          </a:solidFill>
          <a:latin typeface="+mn-lt"/>
          <a:ea typeface="+mn-ea"/>
          <a:cs typeface="+mn-cs"/>
        </a:defRPr>
      </a:lvl3pPr>
      <a:lvl4pPr marL="1427225" indent="-203890" algn="l" defTabSz="815557">
        <a:lnSpc>
          <a:spcPct val="90000"/>
        </a:lnSpc>
        <a:spcBef>
          <a:spcPts val="446"/>
        </a:spcBef>
        <a:buFont typeface="Arial"/>
        <a:buChar char="•"/>
        <a:defRPr sz="1600">
          <a:solidFill>
            <a:schemeClr val="tx1"/>
          </a:solidFill>
          <a:latin typeface="+mn-lt"/>
          <a:ea typeface="+mn-ea"/>
          <a:cs typeface="+mn-cs"/>
        </a:defRPr>
      </a:lvl4pPr>
      <a:lvl5pPr marL="1835003" indent="-203890" algn="l" defTabSz="815557">
        <a:lnSpc>
          <a:spcPct val="90000"/>
        </a:lnSpc>
        <a:spcBef>
          <a:spcPts val="446"/>
        </a:spcBef>
        <a:buFont typeface="Arial"/>
        <a:buChar char="•"/>
        <a:defRPr sz="1600">
          <a:solidFill>
            <a:schemeClr val="tx1"/>
          </a:solidFill>
          <a:latin typeface="+mn-lt"/>
          <a:ea typeface="+mn-ea"/>
          <a:cs typeface="+mn-cs"/>
        </a:defRPr>
      </a:lvl5pPr>
      <a:lvl6pPr marL="2242782" indent="-203890" algn="l" defTabSz="815557">
        <a:lnSpc>
          <a:spcPct val="90000"/>
        </a:lnSpc>
        <a:spcBef>
          <a:spcPts val="446"/>
        </a:spcBef>
        <a:buFont typeface="Arial"/>
        <a:buChar char="•"/>
        <a:defRPr sz="1600">
          <a:solidFill>
            <a:schemeClr val="tx1"/>
          </a:solidFill>
          <a:latin typeface="+mn-lt"/>
          <a:ea typeface="+mn-ea"/>
          <a:cs typeface="+mn-cs"/>
        </a:defRPr>
      </a:lvl6pPr>
      <a:lvl7pPr marL="2650560" indent="-203890" algn="l" defTabSz="815557">
        <a:lnSpc>
          <a:spcPct val="90000"/>
        </a:lnSpc>
        <a:spcBef>
          <a:spcPts val="446"/>
        </a:spcBef>
        <a:buFont typeface="Arial"/>
        <a:buChar char="•"/>
        <a:defRPr sz="1600">
          <a:solidFill>
            <a:schemeClr val="tx1"/>
          </a:solidFill>
          <a:latin typeface="+mn-lt"/>
          <a:ea typeface="+mn-ea"/>
          <a:cs typeface="+mn-cs"/>
        </a:defRPr>
      </a:lvl7pPr>
      <a:lvl8pPr marL="3058339" indent="-203890" algn="l" defTabSz="815557">
        <a:lnSpc>
          <a:spcPct val="90000"/>
        </a:lnSpc>
        <a:spcBef>
          <a:spcPts val="446"/>
        </a:spcBef>
        <a:buFont typeface="Arial"/>
        <a:buChar char="•"/>
        <a:defRPr sz="1600">
          <a:solidFill>
            <a:schemeClr val="tx1"/>
          </a:solidFill>
          <a:latin typeface="+mn-lt"/>
          <a:ea typeface="+mn-ea"/>
          <a:cs typeface="+mn-cs"/>
        </a:defRPr>
      </a:lvl8pPr>
      <a:lvl9pPr marL="3466117" indent="-203890" algn="l" defTabSz="815557">
        <a:lnSpc>
          <a:spcPct val="90000"/>
        </a:lnSpc>
        <a:spcBef>
          <a:spcPts val="446"/>
        </a:spcBef>
        <a:buFont typeface="Arial"/>
        <a:buChar char="•"/>
        <a:defRPr sz="1600">
          <a:solidFill>
            <a:schemeClr val="tx1"/>
          </a:solidFill>
          <a:latin typeface="+mn-lt"/>
          <a:ea typeface="+mn-ea"/>
          <a:cs typeface="+mn-cs"/>
        </a:defRPr>
      </a:lvl9pPr>
    </p:bodyStyle>
    <p:otherStyle>
      <a:defPPr>
        <a:defRPr lang="en-US"/>
      </a:defPPr>
      <a:lvl1pPr marL="0" algn="l" defTabSz="815557">
        <a:defRPr sz="1600">
          <a:solidFill>
            <a:schemeClr val="tx1"/>
          </a:solidFill>
          <a:latin typeface="+mn-lt"/>
          <a:ea typeface="+mn-ea"/>
          <a:cs typeface="+mn-cs"/>
        </a:defRPr>
      </a:lvl1pPr>
      <a:lvl2pPr marL="407778" algn="l" defTabSz="815557">
        <a:defRPr sz="1600">
          <a:solidFill>
            <a:schemeClr val="tx1"/>
          </a:solidFill>
          <a:latin typeface="+mn-lt"/>
          <a:ea typeface="+mn-ea"/>
          <a:cs typeface="+mn-cs"/>
        </a:defRPr>
      </a:lvl2pPr>
      <a:lvl3pPr marL="815557" algn="l" defTabSz="815557">
        <a:defRPr sz="1600">
          <a:solidFill>
            <a:schemeClr val="tx1"/>
          </a:solidFill>
          <a:latin typeface="+mn-lt"/>
          <a:ea typeface="+mn-ea"/>
          <a:cs typeface="+mn-cs"/>
        </a:defRPr>
      </a:lvl3pPr>
      <a:lvl4pPr marL="1223335" algn="l" defTabSz="815557">
        <a:defRPr sz="1600">
          <a:solidFill>
            <a:schemeClr val="tx1"/>
          </a:solidFill>
          <a:latin typeface="+mn-lt"/>
          <a:ea typeface="+mn-ea"/>
          <a:cs typeface="+mn-cs"/>
        </a:defRPr>
      </a:lvl4pPr>
      <a:lvl5pPr marL="1631114" algn="l" defTabSz="815557">
        <a:defRPr sz="1600">
          <a:solidFill>
            <a:schemeClr val="tx1"/>
          </a:solidFill>
          <a:latin typeface="+mn-lt"/>
          <a:ea typeface="+mn-ea"/>
          <a:cs typeface="+mn-cs"/>
        </a:defRPr>
      </a:lvl5pPr>
      <a:lvl6pPr marL="2038891" algn="l" defTabSz="815557">
        <a:defRPr sz="1600">
          <a:solidFill>
            <a:schemeClr val="tx1"/>
          </a:solidFill>
          <a:latin typeface="+mn-lt"/>
          <a:ea typeface="+mn-ea"/>
          <a:cs typeface="+mn-cs"/>
        </a:defRPr>
      </a:lvl6pPr>
      <a:lvl7pPr marL="2446670" algn="l" defTabSz="815557">
        <a:defRPr sz="1600">
          <a:solidFill>
            <a:schemeClr val="tx1"/>
          </a:solidFill>
          <a:latin typeface="+mn-lt"/>
          <a:ea typeface="+mn-ea"/>
          <a:cs typeface="+mn-cs"/>
        </a:defRPr>
      </a:lvl7pPr>
      <a:lvl8pPr marL="2854449" algn="l" defTabSz="815557">
        <a:defRPr sz="1600">
          <a:solidFill>
            <a:schemeClr val="tx1"/>
          </a:solidFill>
          <a:latin typeface="+mn-lt"/>
          <a:ea typeface="+mn-ea"/>
          <a:cs typeface="+mn-cs"/>
        </a:defRPr>
      </a:lvl8pPr>
      <a:lvl9pPr marL="3262227" algn="l" defTabSz="815557">
        <a:defRPr sz="16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pic>
        <p:nvPicPr>
          <p:cNvPr id="4" name="Grafik 2"/>
          <p:cNvPicPr>
            <a:picLocks noChangeAspect="1"/>
          </p:cNvPicPr>
          <p:nvPr userDrawn="1"/>
        </p:nvPicPr>
        <p:blipFill>
          <a:blip r:embed="rId3">
            <a:alphaModFix amt="15000"/>
          </a:blip>
          <a:stretch/>
        </p:blipFill>
        <p:spPr bwMode="auto">
          <a:xfrm>
            <a:off x="8648700" y="2743200"/>
            <a:ext cx="3543300" cy="4114800"/>
          </a:xfrm>
          <a:prstGeom prst="rect">
            <a:avLst/>
          </a:prstGeom>
        </p:spPr>
      </p:pic>
      <p:pic>
        <p:nvPicPr>
          <p:cNvPr id="5" name="Grafik 4"/>
          <p:cNvPicPr>
            <a:picLocks noChangeAspect="1"/>
          </p:cNvPicPr>
          <p:nvPr userDrawn="1"/>
        </p:nvPicPr>
        <p:blipFill>
          <a:blip r:embed="rId4"/>
          <a:stretch/>
        </p:blipFill>
        <p:spPr bwMode="auto">
          <a:xfrm>
            <a:off x="446399" y="441325"/>
            <a:ext cx="1744349" cy="825500"/>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Lst>
  <p:hf hdr="0" ftr="0"/>
  <p:txStyles>
    <p:titleStyle>
      <a:lvl1pPr algn="l" defTabSz="815557">
        <a:lnSpc>
          <a:spcPct val="90000"/>
        </a:lnSpc>
        <a:spcBef>
          <a:spcPts val="0"/>
        </a:spcBef>
        <a:buNone/>
        <a:defRPr sz="3950">
          <a:solidFill>
            <a:schemeClr val="tx1"/>
          </a:solidFill>
          <a:latin typeface="+mj-lt"/>
          <a:ea typeface="+mj-ea"/>
          <a:cs typeface="+mj-cs"/>
        </a:defRPr>
      </a:lvl1pPr>
    </p:titleStyle>
    <p:bodyStyle>
      <a:lvl1pPr marL="203890" indent="-203890" algn="l" defTabSz="815557">
        <a:lnSpc>
          <a:spcPct val="90000"/>
        </a:lnSpc>
        <a:spcBef>
          <a:spcPts val="892"/>
        </a:spcBef>
        <a:buFont typeface="Arial"/>
        <a:buChar char="•"/>
        <a:defRPr sz="2500">
          <a:solidFill>
            <a:schemeClr val="tx1"/>
          </a:solidFill>
          <a:latin typeface="+mn-lt"/>
          <a:ea typeface="+mn-ea"/>
          <a:cs typeface="+mn-cs"/>
        </a:defRPr>
      </a:lvl1pPr>
      <a:lvl2pPr marL="611668" indent="-203890" algn="l" defTabSz="815557">
        <a:lnSpc>
          <a:spcPct val="90000"/>
        </a:lnSpc>
        <a:spcBef>
          <a:spcPts val="446"/>
        </a:spcBef>
        <a:buFont typeface="Arial"/>
        <a:buChar char="•"/>
        <a:defRPr sz="2150">
          <a:solidFill>
            <a:schemeClr val="tx1"/>
          </a:solidFill>
          <a:latin typeface="+mn-lt"/>
          <a:ea typeface="+mn-ea"/>
          <a:cs typeface="+mn-cs"/>
        </a:defRPr>
      </a:lvl2pPr>
      <a:lvl3pPr marL="1019447" indent="-203890" algn="l" defTabSz="815557">
        <a:lnSpc>
          <a:spcPct val="90000"/>
        </a:lnSpc>
        <a:spcBef>
          <a:spcPts val="446"/>
        </a:spcBef>
        <a:buFont typeface="Arial"/>
        <a:buChar char="•"/>
        <a:defRPr sz="1800">
          <a:solidFill>
            <a:schemeClr val="tx1"/>
          </a:solidFill>
          <a:latin typeface="+mn-lt"/>
          <a:ea typeface="+mn-ea"/>
          <a:cs typeface="+mn-cs"/>
        </a:defRPr>
      </a:lvl3pPr>
      <a:lvl4pPr marL="1427225" indent="-203890" algn="l" defTabSz="815557">
        <a:lnSpc>
          <a:spcPct val="90000"/>
        </a:lnSpc>
        <a:spcBef>
          <a:spcPts val="446"/>
        </a:spcBef>
        <a:buFont typeface="Arial"/>
        <a:buChar char="•"/>
        <a:defRPr sz="1600">
          <a:solidFill>
            <a:schemeClr val="tx1"/>
          </a:solidFill>
          <a:latin typeface="+mn-lt"/>
          <a:ea typeface="+mn-ea"/>
          <a:cs typeface="+mn-cs"/>
        </a:defRPr>
      </a:lvl4pPr>
      <a:lvl5pPr marL="1835003" indent="-203890" algn="l" defTabSz="815557">
        <a:lnSpc>
          <a:spcPct val="90000"/>
        </a:lnSpc>
        <a:spcBef>
          <a:spcPts val="446"/>
        </a:spcBef>
        <a:buFont typeface="Arial"/>
        <a:buChar char="•"/>
        <a:defRPr sz="1600">
          <a:solidFill>
            <a:schemeClr val="tx1"/>
          </a:solidFill>
          <a:latin typeface="+mn-lt"/>
          <a:ea typeface="+mn-ea"/>
          <a:cs typeface="+mn-cs"/>
        </a:defRPr>
      </a:lvl5pPr>
      <a:lvl6pPr marL="2242782" indent="-203890" algn="l" defTabSz="815557">
        <a:lnSpc>
          <a:spcPct val="90000"/>
        </a:lnSpc>
        <a:spcBef>
          <a:spcPts val="446"/>
        </a:spcBef>
        <a:buFont typeface="Arial"/>
        <a:buChar char="•"/>
        <a:defRPr sz="1600">
          <a:solidFill>
            <a:schemeClr val="tx1"/>
          </a:solidFill>
          <a:latin typeface="+mn-lt"/>
          <a:ea typeface="+mn-ea"/>
          <a:cs typeface="+mn-cs"/>
        </a:defRPr>
      </a:lvl6pPr>
      <a:lvl7pPr marL="2650560" indent="-203890" algn="l" defTabSz="815557">
        <a:lnSpc>
          <a:spcPct val="90000"/>
        </a:lnSpc>
        <a:spcBef>
          <a:spcPts val="446"/>
        </a:spcBef>
        <a:buFont typeface="Arial"/>
        <a:buChar char="•"/>
        <a:defRPr sz="1600">
          <a:solidFill>
            <a:schemeClr val="tx1"/>
          </a:solidFill>
          <a:latin typeface="+mn-lt"/>
          <a:ea typeface="+mn-ea"/>
          <a:cs typeface="+mn-cs"/>
        </a:defRPr>
      </a:lvl7pPr>
      <a:lvl8pPr marL="3058339" indent="-203890" algn="l" defTabSz="815557">
        <a:lnSpc>
          <a:spcPct val="90000"/>
        </a:lnSpc>
        <a:spcBef>
          <a:spcPts val="446"/>
        </a:spcBef>
        <a:buFont typeface="Arial"/>
        <a:buChar char="•"/>
        <a:defRPr sz="1600">
          <a:solidFill>
            <a:schemeClr val="tx1"/>
          </a:solidFill>
          <a:latin typeface="+mn-lt"/>
          <a:ea typeface="+mn-ea"/>
          <a:cs typeface="+mn-cs"/>
        </a:defRPr>
      </a:lvl8pPr>
      <a:lvl9pPr marL="3466117" indent="-203890" algn="l" defTabSz="815557">
        <a:lnSpc>
          <a:spcPct val="90000"/>
        </a:lnSpc>
        <a:spcBef>
          <a:spcPts val="446"/>
        </a:spcBef>
        <a:buFont typeface="Arial"/>
        <a:buChar char="•"/>
        <a:defRPr sz="1600">
          <a:solidFill>
            <a:schemeClr val="tx1"/>
          </a:solidFill>
          <a:latin typeface="+mn-lt"/>
          <a:ea typeface="+mn-ea"/>
          <a:cs typeface="+mn-cs"/>
        </a:defRPr>
      </a:lvl9pPr>
    </p:bodyStyle>
    <p:otherStyle>
      <a:defPPr>
        <a:defRPr lang="en-US"/>
      </a:defPPr>
      <a:lvl1pPr marL="0" algn="l" defTabSz="815557">
        <a:defRPr sz="1600">
          <a:solidFill>
            <a:schemeClr val="tx1"/>
          </a:solidFill>
          <a:latin typeface="+mn-lt"/>
          <a:ea typeface="+mn-ea"/>
          <a:cs typeface="+mn-cs"/>
        </a:defRPr>
      </a:lvl1pPr>
      <a:lvl2pPr marL="407778" algn="l" defTabSz="815557">
        <a:defRPr sz="1600">
          <a:solidFill>
            <a:schemeClr val="tx1"/>
          </a:solidFill>
          <a:latin typeface="+mn-lt"/>
          <a:ea typeface="+mn-ea"/>
          <a:cs typeface="+mn-cs"/>
        </a:defRPr>
      </a:lvl2pPr>
      <a:lvl3pPr marL="815557" algn="l" defTabSz="815557">
        <a:defRPr sz="1600">
          <a:solidFill>
            <a:schemeClr val="tx1"/>
          </a:solidFill>
          <a:latin typeface="+mn-lt"/>
          <a:ea typeface="+mn-ea"/>
          <a:cs typeface="+mn-cs"/>
        </a:defRPr>
      </a:lvl3pPr>
      <a:lvl4pPr marL="1223335" algn="l" defTabSz="815557">
        <a:defRPr sz="1600">
          <a:solidFill>
            <a:schemeClr val="tx1"/>
          </a:solidFill>
          <a:latin typeface="+mn-lt"/>
          <a:ea typeface="+mn-ea"/>
          <a:cs typeface="+mn-cs"/>
        </a:defRPr>
      </a:lvl4pPr>
      <a:lvl5pPr marL="1631114" algn="l" defTabSz="815557">
        <a:defRPr sz="1600">
          <a:solidFill>
            <a:schemeClr val="tx1"/>
          </a:solidFill>
          <a:latin typeface="+mn-lt"/>
          <a:ea typeface="+mn-ea"/>
          <a:cs typeface="+mn-cs"/>
        </a:defRPr>
      </a:lvl5pPr>
      <a:lvl6pPr marL="2038891" algn="l" defTabSz="815557">
        <a:defRPr sz="1600">
          <a:solidFill>
            <a:schemeClr val="tx1"/>
          </a:solidFill>
          <a:latin typeface="+mn-lt"/>
          <a:ea typeface="+mn-ea"/>
          <a:cs typeface="+mn-cs"/>
        </a:defRPr>
      </a:lvl6pPr>
      <a:lvl7pPr marL="2446670" algn="l" defTabSz="815557">
        <a:defRPr sz="1600">
          <a:solidFill>
            <a:schemeClr val="tx1"/>
          </a:solidFill>
          <a:latin typeface="+mn-lt"/>
          <a:ea typeface="+mn-ea"/>
          <a:cs typeface="+mn-cs"/>
        </a:defRPr>
      </a:lvl7pPr>
      <a:lvl8pPr marL="2854449" algn="l" defTabSz="815557">
        <a:defRPr sz="1600">
          <a:solidFill>
            <a:schemeClr val="tx1"/>
          </a:solidFill>
          <a:latin typeface="+mn-lt"/>
          <a:ea typeface="+mn-ea"/>
          <a:cs typeface="+mn-cs"/>
        </a:defRPr>
      </a:lvl8pPr>
      <a:lvl9pPr marL="3262227" algn="l" defTabSz="815557">
        <a:defRPr sz="16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hyperlink" Target="https://resulumit.com/blog/rmd-workshop/" TargetMode="External"/><Relationship Id="rId3" Type="http://schemas.openxmlformats.org/officeDocument/2006/relationships/hyperlink" Target="https://swcarpentry.github.io/git-novice/" TargetMode="External"/><Relationship Id="rId7" Type="http://schemas.openxmlformats.org/officeDocument/2006/relationships/hyperlink" Target="https://twitter.com/aosmith16/status/1382424048857014272?s=09" TargetMode="External"/><Relationship Id="rId2" Type="http://schemas.openxmlformats.org/officeDocument/2006/relationships/hyperlink" Target="https://docs.google.com/document/d/1WvApy4ayQcZaLRpD6bvAqhWncUaPmmRimT016-PrLBk/edit" TargetMode="External"/><Relationship Id="rId1" Type="http://schemas.openxmlformats.org/officeDocument/2006/relationships/slideLayout" Target="../slideLayouts/slideLayout5.xml"/><Relationship Id="rId6" Type="http://schemas.openxmlformats.org/officeDocument/2006/relationships/hyperlink" Target="https://ohshitgit.com/" TargetMode="External"/><Relationship Id="rId5" Type="http://schemas.openxmlformats.org/officeDocument/2006/relationships/hyperlink" Target="https://guides.github.com/activities/hello-world/" TargetMode="External"/><Relationship Id="rId4" Type="http://schemas.openxmlformats.org/officeDocument/2006/relationships/hyperlink" Target="https://happygitwithr.com/" TargetMode="External"/><Relationship Id="rId9" Type="http://schemas.openxmlformats.org/officeDocument/2006/relationships/hyperlink" Target="https://www.google.com/url?q=https://twitter.com/ed_hagen/status/1381746314019414020?s%3D09&amp;sa=D&amp;source=docs&amp;ust=1636559263024000&amp;usg=AOvVaw0x11N4PWCHTkLCLvGZvh3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platzhalter 17"/>
          <p:cNvSpPr>
            <a:spLocks noGrp="1"/>
          </p:cNvSpPr>
          <p:nvPr>
            <p:ph type="body" sz="quarter" idx="12"/>
          </p:nvPr>
        </p:nvSpPr>
        <p:spPr bwMode="auto"/>
        <p:txBody>
          <a:bodyPr/>
          <a:lstStyle/>
          <a:p>
            <a:pPr>
              <a:defRPr/>
            </a:pPr>
            <a:r>
              <a:rPr lang="de-DE"/>
              <a:t>Live Demo – Connect Rstudio and Git (necessary only once)</a:t>
            </a:r>
            <a:endParaRPr/>
          </a:p>
        </p:txBody>
      </p:sp>
      <p:sp>
        <p:nvSpPr>
          <p:cNvPr id="5" name="Foliennummernplatzhalter 1"/>
          <p:cNvSpPr>
            <a:spLocks noGrp="1"/>
          </p:cNvSpPr>
          <p:nvPr>
            <p:ph type="sldNum" sz="quarter" idx="4"/>
          </p:nvPr>
        </p:nvSpPr>
        <p:spPr bwMode="auto"/>
        <p:txBody>
          <a:bodyPr/>
          <a:lstStyle/>
          <a:p>
            <a:pPr>
              <a:defRPr/>
            </a:pPr>
            <a:fld id="{4824CF56-26B2-4B9A-8A39-58903F3D4425}" type="slidenum">
              <a:rPr lang="de-DE"/>
              <a:t>1</a:t>
            </a:fld>
            <a:endParaRPr lang="de-DE"/>
          </a:p>
        </p:txBody>
      </p:sp>
      <p:pic>
        <p:nvPicPr>
          <p:cNvPr id="6" name="Grafik 2"/>
          <p:cNvPicPr>
            <a:picLocks noChangeAspect="1"/>
          </p:cNvPicPr>
          <p:nvPr/>
        </p:nvPicPr>
        <p:blipFill>
          <a:blip r:embed="rId3"/>
          <a:stretch/>
        </p:blipFill>
        <p:spPr bwMode="auto">
          <a:xfrm>
            <a:off x="1487139" y="2178683"/>
            <a:ext cx="4456594" cy="2589477"/>
          </a:xfrm>
          <a:prstGeom prst="rect">
            <a:avLst/>
          </a:prstGeom>
        </p:spPr>
      </p:pic>
      <p:pic>
        <p:nvPicPr>
          <p:cNvPr id="7" name="Grafik 3"/>
          <p:cNvPicPr>
            <a:picLocks noChangeAspect="1"/>
          </p:cNvPicPr>
          <p:nvPr/>
        </p:nvPicPr>
        <p:blipFill>
          <a:blip r:embed="rId4"/>
          <a:stretch/>
        </p:blipFill>
        <p:spPr bwMode="auto">
          <a:xfrm>
            <a:off x="6726070" y="2857015"/>
            <a:ext cx="3536209" cy="3654082"/>
          </a:xfrm>
          <a:prstGeom prst="rect">
            <a:avLst/>
          </a:prstGeom>
        </p:spPr>
      </p:pic>
      <p:cxnSp>
        <p:nvCxnSpPr>
          <p:cNvPr id="8" name="Gerade Verbindung mit Pfeil 5"/>
          <p:cNvCxnSpPr>
            <a:cxnSpLocks/>
          </p:cNvCxnSpPr>
          <p:nvPr/>
        </p:nvCxnSpPr>
        <p:spPr bwMode="auto">
          <a:xfrm flipV="1">
            <a:off x="5703007" y="2961654"/>
            <a:ext cx="996035" cy="691044"/>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sp>
        <p:nvSpPr>
          <p:cNvPr id="9" name="Flussdiagramm: Verbinder 16"/>
          <p:cNvSpPr/>
          <p:nvPr/>
        </p:nvSpPr>
        <p:spPr bwMode="auto">
          <a:xfrm>
            <a:off x="3923105" y="2052547"/>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1</a:t>
            </a:r>
            <a:endParaRPr/>
          </a:p>
        </p:txBody>
      </p:sp>
      <p:sp>
        <p:nvSpPr>
          <p:cNvPr id="10" name="Flussdiagramm: Verbinder 22"/>
          <p:cNvSpPr/>
          <p:nvPr/>
        </p:nvSpPr>
        <p:spPr bwMode="auto">
          <a:xfrm>
            <a:off x="7340538" y="3037399"/>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4</a:t>
            </a:r>
            <a:endParaRPr/>
          </a:p>
        </p:txBody>
      </p:sp>
      <p:sp>
        <p:nvSpPr>
          <p:cNvPr id="11" name="Flussdiagramm: Verbinder 23"/>
          <p:cNvSpPr/>
          <p:nvPr/>
        </p:nvSpPr>
        <p:spPr bwMode="auto">
          <a:xfrm>
            <a:off x="6501044" y="4963782"/>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3</a:t>
            </a:r>
            <a:endParaRPr/>
          </a:p>
        </p:txBody>
      </p:sp>
      <p:sp>
        <p:nvSpPr>
          <p:cNvPr id="12" name="Flussdiagramm: Verbinder 24"/>
          <p:cNvSpPr/>
          <p:nvPr/>
        </p:nvSpPr>
        <p:spPr bwMode="auto">
          <a:xfrm>
            <a:off x="9220729" y="3202469"/>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5</a:t>
            </a:r>
            <a:endParaRPr/>
          </a:p>
        </p:txBody>
      </p:sp>
      <p:sp>
        <p:nvSpPr>
          <p:cNvPr id="13" name="Flussdiagramm: Verbinder 25"/>
          <p:cNvSpPr/>
          <p:nvPr/>
        </p:nvSpPr>
        <p:spPr bwMode="auto">
          <a:xfrm>
            <a:off x="8166231" y="4426629"/>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6</a:t>
            </a:r>
            <a:endParaRPr/>
          </a:p>
        </p:txBody>
      </p:sp>
      <p:sp>
        <p:nvSpPr>
          <p:cNvPr id="14" name="Flussdiagramm: Verbinder 37"/>
          <p:cNvSpPr/>
          <p:nvPr/>
        </p:nvSpPr>
        <p:spPr bwMode="auto">
          <a:xfrm>
            <a:off x="9831416" y="6008356"/>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7</a:t>
            </a:r>
            <a:endParaRPr/>
          </a:p>
        </p:txBody>
      </p:sp>
      <p:sp>
        <p:nvSpPr>
          <p:cNvPr id="15" name="Flussdiagramm: Verbinder 39"/>
          <p:cNvSpPr/>
          <p:nvPr/>
        </p:nvSpPr>
        <p:spPr bwMode="auto">
          <a:xfrm>
            <a:off x="3810592" y="4178334"/>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2</a:t>
            </a:r>
            <a:endParaRPr/>
          </a:p>
        </p:txBody>
      </p:sp>
      <p:sp>
        <p:nvSpPr>
          <p:cNvPr id="16" name="Rechteck: abgerundete Ecken 33"/>
          <p:cNvSpPr/>
          <p:nvPr/>
        </p:nvSpPr>
        <p:spPr bwMode="auto">
          <a:xfrm>
            <a:off x="9617990" y="3452906"/>
            <a:ext cx="1008536" cy="720367"/>
          </a:xfrm>
          <a:prstGeom prst="roundRect">
            <a:avLst>
              <a:gd name="adj" fmla="val 16667"/>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defTabSz="914400">
              <a:defRPr/>
            </a:pPr>
            <a:endParaRPr lang="de-DE" sz="800">
              <a:latin typeface="LMU CompatilFact"/>
              <a:ea typeface="MS PGothic"/>
            </a:endParaRPr>
          </a:p>
          <a:p>
            <a:pPr defTabSz="914400">
              <a:defRPr/>
            </a:pPr>
            <a:r>
              <a:rPr lang="de-DE" sz="800">
                <a:latin typeface="LMU CompatilFact"/>
                <a:ea typeface="MS PGothic"/>
              </a:rPr>
              <a:t>! You have to install git first !</a:t>
            </a:r>
            <a:endParaRPr/>
          </a:p>
          <a:p>
            <a:pPr defTabSz="914400">
              <a:defRPr/>
            </a:pPr>
            <a:endParaRPr lang="de-DE" sz="800">
              <a:latin typeface="LMU CompatilFact"/>
              <a:ea typeface="MS PGothic"/>
            </a:endParaRPr>
          </a:p>
          <a:p>
            <a:pPr defTabSz="914400">
              <a:defRPr/>
            </a:pPr>
            <a:r>
              <a:rPr lang="de-DE" sz="800">
                <a:latin typeface="LMU CompatilFact"/>
                <a:ea typeface="MS PGothic"/>
              </a:rPr>
              <a:t>On mac: </a:t>
            </a:r>
            <a:r>
              <a:rPr lang="de-DE" sz="700">
                <a:latin typeface="LMU CompatilFact"/>
                <a:ea typeface="MS PGothic"/>
              </a:rPr>
              <a:t>/usr/local/git/bin/git</a:t>
            </a:r>
            <a:endParaRPr/>
          </a:p>
          <a:p>
            <a:pPr defTabSz="914400">
              <a:defRPr/>
            </a:pPr>
            <a:endParaRPr lang="de-DE" sz="800">
              <a:latin typeface="LMU CompatilFact"/>
              <a:ea typeface="MS PGothic"/>
            </a:endParaRPr>
          </a:p>
        </p:txBody>
      </p:sp>
      <p:sp>
        <p:nvSpPr>
          <p:cNvPr id="17" name="Rechteck: abgerundete Ecken 42"/>
          <p:cNvSpPr/>
          <p:nvPr/>
        </p:nvSpPr>
        <p:spPr bwMode="auto">
          <a:xfrm>
            <a:off x="9617990" y="4215944"/>
            <a:ext cx="1008536" cy="1229280"/>
          </a:xfrm>
          <a:prstGeom prst="roundRect">
            <a:avLst>
              <a:gd name="adj" fmla="val 16667"/>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defTabSz="914400">
              <a:defRPr/>
            </a:pPr>
            <a:r>
              <a:rPr lang="de-DE" sz="800" dirty="0" err="1">
                <a:latin typeface="LMU CompatilFact"/>
                <a:ea typeface="MS PGothic"/>
              </a:rPr>
              <a:t>We</a:t>
            </a:r>
            <a:r>
              <a:rPr lang="de-DE" sz="800" dirty="0">
                <a:latin typeface="LMU CompatilFact"/>
                <a:ea typeface="MS PGothic"/>
              </a:rPr>
              <a:t> will </a:t>
            </a:r>
            <a:r>
              <a:rPr lang="de-DE" sz="800" dirty="0" err="1">
                <a:latin typeface="LMU CompatilFact"/>
                <a:ea typeface="MS PGothic"/>
              </a:rPr>
              <a:t>need</a:t>
            </a:r>
            <a:r>
              <a:rPr lang="de-DE" sz="800" dirty="0">
                <a:latin typeface="LMU CompatilFact"/>
                <a:ea typeface="MS PGothic"/>
              </a:rPr>
              <a:t> </a:t>
            </a:r>
            <a:r>
              <a:rPr lang="de-DE" sz="800" dirty="0" err="1">
                <a:latin typeface="LMU CompatilFact"/>
                <a:ea typeface="MS PGothic"/>
              </a:rPr>
              <a:t>the</a:t>
            </a:r>
            <a:r>
              <a:rPr lang="de-DE" sz="800" dirty="0">
                <a:latin typeface="LMU CompatilFact"/>
                <a:ea typeface="MS PGothic"/>
              </a:rPr>
              <a:t> SSH Key </a:t>
            </a:r>
            <a:r>
              <a:rPr lang="de-DE" sz="800" dirty="0" err="1">
                <a:latin typeface="LMU CompatilFact"/>
                <a:ea typeface="MS PGothic"/>
              </a:rPr>
              <a:t>later</a:t>
            </a:r>
            <a:r>
              <a:rPr lang="de-DE" sz="800" dirty="0">
                <a:latin typeface="LMU CompatilFact"/>
                <a:ea typeface="MS PGothic"/>
              </a:rPr>
              <a:t>…</a:t>
            </a:r>
            <a:endParaRPr dirty="0"/>
          </a:p>
          <a:p>
            <a:pPr defTabSz="914400">
              <a:defRPr/>
            </a:pPr>
            <a:endParaRPr lang="de-DE" sz="800" dirty="0">
              <a:latin typeface="LMU CompatilFact"/>
              <a:ea typeface="MS PGothic"/>
            </a:endParaRPr>
          </a:p>
          <a:p>
            <a:pPr defTabSz="914400">
              <a:defRPr/>
            </a:pPr>
            <a:r>
              <a:rPr lang="en-US" sz="800" b="1" dirty="0">
                <a:latin typeface="LMU CompatilFact"/>
                <a:ea typeface="MS PGothic"/>
              </a:rPr>
              <a:t>This is like a password! Keep it safe! </a:t>
            </a:r>
            <a:endParaRPr lang="en-US" sz="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 name="Grafik 6"/>
          <p:cNvPicPr>
            <a:picLocks noChangeAspect="1"/>
          </p:cNvPicPr>
          <p:nvPr/>
        </p:nvPicPr>
        <p:blipFill>
          <a:blip r:embed="rId2"/>
          <a:stretch/>
        </p:blipFill>
        <p:spPr bwMode="auto">
          <a:xfrm>
            <a:off x="1681182" y="2045361"/>
            <a:ext cx="8569585" cy="2792095"/>
          </a:xfrm>
          <a:prstGeom prst="rect">
            <a:avLst/>
          </a:prstGeom>
        </p:spPr>
      </p:pic>
      <p:sp>
        <p:nvSpPr>
          <p:cNvPr id="5" name="Textplatzhalter 13"/>
          <p:cNvSpPr>
            <a:spLocks noGrp="1"/>
          </p:cNvSpPr>
          <p:nvPr>
            <p:ph type="body" sz="quarter" idx="12"/>
          </p:nvPr>
        </p:nvSpPr>
        <p:spPr bwMode="auto"/>
        <p:txBody>
          <a:bodyPr/>
          <a:lstStyle/>
          <a:p>
            <a:pPr>
              <a:defRPr/>
            </a:pPr>
            <a:r>
              <a:rPr lang="de-DE"/>
              <a:t>Live Demo – restore earlier versions (of files that can be opened in R)</a:t>
            </a:r>
            <a:endParaRPr/>
          </a:p>
        </p:txBody>
      </p:sp>
      <p:pic>
        <p:nvPicPr>
          <p:cNvPr id="6" name="Grafik 1"/>
          <p:cNvPicPr>
            <a:picLocks noChangeAspect="1"/>
          </p:cNvPicPr>
          <p:nvPr/>
        </p:nvPicPr>
        <p:blipFill>
          <a:blip r:embed="rId3"/>
          <a:stretch/>
        </p:blipFill>
        <p:spPr bwMode="auto">
          <a:xfrm>
            <a:off x="2292387" y="4375213"/>
            <a:ext cx="4402346" cy="2265457"/>
          </a:xfrm>
          <a:prstGeom prst="rect">
            <a:avLst/>
          </a:prstGeom>
        </p:spPr>
      </p:pic>
      <p:pic>
        <p:nvPicPr>
          <p:cNvPr id="7" name="Grafik 2"/>
          <p:cNvPicPr>
            <a:picLocks noChangeAspect="1"/>
          </p:cNvPicPr>
          <p:nvPr/>
        </p:nvPicPr>
        <p:blipFill>
          <a:blip r:embed="rId4"/>
          <a:srcRect r="40151" b="80313"/>
          <a:stretch/>
        </p:blipFill>
        <p:spPr bwMode="auto">
          <a:xfrm>
            <a:off x="7401145" y="5325355"/>
            <a:ext cx="3120805" cy="1170130"/>
          </a:xfrm>
          <a:prstGeom prst="rect">
            <a:avLst/>
          </a:prstGeom>
        </p:spPr>
      </p:pic>
      <p:sp>
        <p:nvSpPr>
          <p:cNvPr id="8" name="Flussdiagramm: Verbinder 16"/>
          <p:cNvSpPr/>
          <p:nvPr/>
        </p:nvSpPr>
        <p:spPr bwMode="auto">
          <a:xfrm>
            <a:off x="8616281" y="3125480"/>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1</a:t>
            </a:r>
            <a:endParaRPr/>
          </a:p>
        </p:txBody>
      </p:sp>
      <p:sp>
        <p:nvSpPr>
          <p:cNvPr id="9" name="Flussdiagramm: Verbinder 17"/>
          <p:cNvSpPr/>
          <p:nvPr/>
        </p:nvSpPr>
        <p:spPr bwMode="auto">
          <a:xfrm>
            <a:off x="2540606" y="5220648"/>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2</a:t>
            </a:r>
            <a:endParaRPr/>
          </a:p>
        </p:txBody>
      </p:sp>
      <p:sp>
        <p:nvSpPr>
          <p:cNvPr id="10" name="Flussdiagramm: Verbinder 18"/>
          <p:cNvSpPr/>
          <p:nvPr/>
        </p:nvSpPr>
        <p:spPr bwMode="auto">
          <a:xfrm>
            <a:off x="6253518" y="6207261"/>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3</a:t>
            </a:r>
            <a:endParaRPr/>
          </a:p>
        </p:txBody>
      </p:sp>
      <p:sp>
        <p:nvSpPr>
          <p:cNvPr id="11" name="Flussdiagramm: Verbinder 23"/>
          <p:cNvSpPr/>
          <p:nvPr/>
        </p:nvSpPr>
        <p:spPr bwMode="auto">
          <a:xfrm>
            <a:off x="7160068" y="5445044"/>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4</a:t>
            </a:r>
            <a:endParaRPr/>
          </a:p>
        </p:txBody>
      </p:sp>
      <p:cxnSp>
        <p:nvCxnSpPr>
          <p:cNvPr id="12" name="Gerade Verbindung mit Pfeil 24"/>
          <p:cNvCxnSpPr>
            <a:cxnSpLocks/>
          </p:cNvCxnSpPr>
          <p:nvPr/>
        </p:nvCxnSpPr>
        <p:spPr bwMode="auto">
          <a:xfrm flipH="1">
            <a:off x="6186011" y="3162866"/>
            <a:ext cx="2390955" cy="1132745"/>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cxnSp>
        <p:nvCxnSpPr>
          <p:cNvPr id="13" name="Gerade Verbindung mit Pfeil 28"/>
          <p:cNvCxnSpPr>
            <a:cxnSpLocks/>
          </p:cNvCxnSpPr>
          <p:nvPr/>
        </p:nvCxnSpPr>
        <p:spPr bwMode="auto">
          <a:xfrm flipV="1">
            <a:off x="6766658" y="5801360"/>
            <a:ext cx="614830" cy="694125"/>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 name="Grafik 6"/>
          <p:cNvPicPr>
            <a:picLocks noChangeAspect="1"/>
          </p:cNvPicPr>
          <p:nvPr/>
        </p:nvPicPr>
        <p:blipFill>
          <a:blip r:embed="rId2"/>
          <a:stretch/>
        </p:blipFill>
        <p:spPr bwMode="auto">
          <a:xfrm>
            <a:off x="1681182" y="2045361"/>
            <a:ext cx="8569585" cy="2792095"/>
          </a:xfrm>
          <a:prstGeom prst="rect">
            <a:avLst/>
          </a:prstGeom>
        </p:spPr>
      </p:pic>
      <p:sp>
        <p:nvSpPr>
          <p:cNvPr id="5" name="Textplatzhalter 13"/>
          <p:cNvSpPr>
            <a:spLocks noGrp="1"/>
          </p:cNvSpPr>
          <p:nvPr>
            <p:ph type="body" sz="quarter" idx="12"/>
          </p:nvPr>
        </p:nvSpPr>
        <p:spPr bwMode="auto"/>
        <p:txBody>
          <a:bodyPr/>
          <a:lstStyle/>
          <a:p>
            <a:pPr>
              <a:defRPr/>
            </a:pPr>
            <a:r>
              <a:rPr lang="de-DE"/>
              <a:t>Live Demo – restore earlier versions (of other files)</a:t>
            </a:r>
            <a:endParaRPr/>
          </a:p>
        </p:txBody>
      </p:sp>
      <p:pic>
        <p:nvPicPr>
          <p:cNvPr id="6" name="Grafik 1"/>
          <p:cNvPicPr>
            <a:picLocks noChangeAspect="1"/>
          </p:cNvPicPr>
          <p:nvPr/>
        </p:nvPicPr>
        <p:blipFill>
          <a:blip r:embed="rId3"/>
          <a:stretch/>
        </p:blipFill>
        <p:spPr bwMode="auto">
          <a:xfrm>
            <a:off x="2292387" y="4375213"/>
            <a:ext cx="4402346" cy="2265457"/>
          </a:xfrm>
          <a:prstGeom prst="rect">
            <a:avLst/>
          </a:prstGeom>
        </p:spPr>
      </p:pic>
      <p:sp>
        <p:nvSpPr>
          <p:cNvPr id="8" name="Flussdiagramm: Verbinder 16"/>
          <p:cNvSpPr/>
          <p:nvPr/>
        </p:nvSpPr>
        <p:spPr bwMode="auto">
          <a:xfrm>
            <a:off x="8616281" y="3125480"/>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1</a:t>
            </a:r>
            <a:endParaRPr/>
          </a:p>
        </p:txBody>
      </p:sp>
      <p:sp>
        <p:nvSpPr>
          <p:cNvPr id="9" name="Flussdiagramm: Verbinder 17"/>
          <p:cNvSpPr/>
          <p:nvPr/>
        </p:nvSpPr>
        <p:spPr bwMode="auto">
          <a:xfrm>
            <a:off x="2540606" y="5220648"/>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2</a:t>
            </a:r>
            <a:endParaRPr/>
          </a:p>
        </p:txBody>
      </p:sp>
      <p:sp>
        <p:nvSpPr>
          <p:cNvPr id="10" name="Flussdiagramm: Verbinder 18"/>
          <p:cNvSpPr/>
          <p:nvPr/>
        </p:nvSpPr>
        <p:spPr bwMode="auto">
          <a:xfrm>
            <a:off x="4151784" y="5801360"/>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3</a:t>
            </a:r>
            <a:endParaRPr/>
          </a:p>
        </p:txBody>
      </p:sp>
      <p:cxnSp>
        <p:nvCxnSpPr>
          <p:cNvPr id="12" name="Gerade Verbindung mit Pfeil 24"/>
          <p:cNvCxnSpPr>
            <a:cxnSpLocks/>
          </p:cNvCxnSpPr>
          <p:nvPr/>
        </p:nvCxnSpPr>
        <p:spPr bwMode="auto">
          <a:xfrm flipH="1">
            <a:off x="6186011" y="3162866"/>
            <a:ext cx="2390955" cy="1132745"/>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sp>
        <p:nvSpPr>
          <p:cNvPr id="14" name="Rechteck: abgerundete Ecken 42"/>
          <p:cNvSpPr/>
          <p:nvPr/>
        </p:nvSpPr>
        <p:spPr bwMode="auto">
          <a:xfrm>
            <a:off x="6960096" y="4984486"/>
            <a:ext cx="4903724" cy="1656184"/>
          </a:xfrm>
          <a:prstGeom prst="roundRect">
            <a:avLst>
              <a:gd name="adj" fmla="val 16667"/>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defTabSz="914400">
              <a:defRPr/>
            </a:pPr>
            <a:r>
              <a:rPr lang="de-DE" sz="1000">
                <a:latin typeface="LMU CompatilFact"/>
                <a:ea typeface="MS PGothic"/>
              </a:rPr>
              <a:t>Im R Terminal:</a:t>
            </a:r>
            <a:endParaRPr/>
          </a:p>
          <a:p>
            <a:pPr defTabSz="914400">
              <a:defRPr/>
            </a:pPr>
            <a:endParaRPr lang="de-DE" sz="1000" i="1">
              <a:latin typeface="LMU CompatilFact"/>
              <a:ea typeface="MS PGothic"/>
            </a:endParaRPr>
          </a:p>
          <a:p>
            <a:pPr lvl="1" defTabSz="914400">
              <a:defRPr/>
            </a:pPr>
            <a:r>
              <a:rPr lang="de-DE" sz="1000" i="1">
                <a:latin typeface="LMU CompatilFact"/>
                <a:ea typeface="MS PGothic"/>
              </a:rPr>
              <a:t>git checkout [SHA-Key]</a:t>
            </a:r>
            <a:endParaRPr/>
          </a:p>
          <a:p>
            <a:pPr lvl="1" defTabSz="914400">
              <a:defRPr/>
            </a:pPr>
            <a:endParaRPr lang="de-DE" sz="1000" i="1">
              <a:latin typeface="LMU CompatilFact"/>
              <a:ea typeface="MS PGothic"/>
            </a:endParaRPr>
          </a:p>
          <a:p>
            <a:pPr defTabSz="914400">
              <a:defRPr/>
            </a:pPr>
            <a:r>
              <a:rPr lang="de-DE" sz="1000">
                <a:latin typeface="LMU CompatilFact"/>
                <a:ea typeface="MS PGothic"/>
              </a:rPr>
              <a:t> Der Stand des commits wird wiederhergestellt und kann kopiert (und wieder committet) werden</a:t>
            </a:r>
            <a:endParaRPr sz="1000">
              <a:latin typeface="LMU CompatilFact"/>
              <a:ea typeface="MS PGothic"/>
            </a:endParaRPr>
          </a:p>
        </p:txBody>
      </p:sp>
      <p:sp>
        <p:nvSpPr>
          <p:cNvPr id="15" name="Flussdiagramm: Verbinder 23"/>
          <p:cNvSpPr/>
          <p:nvPr/>
        </p:nvSpPr>
        <p:spPr bwMode="auto">
          <a:xfrm>
            <a:off x="7080913" y="5634356"/>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Textplatzhalter 13"/>
          <p:cNvSpPr>
            <a:spLocks noGrp="1"/>
          </p:cNvSpPr>
          <p:nvPr>
            <p:ph type="body" sz="quarter" idx="12"/>
          </p:nvPr>
        </p:nvSpPr>
        <p:spPr bwMode="auto"/>
        <p:txBody>
          <a:bodyPr/>
          <a:lstStyle/>
          <a:p>
            <a:pPr>
              <a:defRPr/>
            </a:pPr>
            <a:r>
              <a:rPr lang="de-DE"/>
              <a:t>Live Demo – how I use git for papers</a:t>
            </a:r>
            <a:endParaRPr/>
          </a:p>
        </p:txBody>
      </p:sp>
      <p:pic>
        <p:nvPicPr>
          <p:cNvPr id="3" name="Grafik 2"/>
          <p:cNvPicPr>
            <a:picLocks noChangeAspect="1"/>
          </p:cNvPicPr>
          <p:nvPr/>
        </p:nvPicPr>
        <p:blipFill>
          <a:blip r:embed="rId2"/>
          <a:srcRect b="55900"/>
          <a:stretch/>
        </p:blipFill>
        <p:spPr bwMode="auto">
          <a:xfrm>
            <a:off x="695400" y="2564904"/>
            <a:ext cx="5146125" cy="3024336"/>
          </a:xfrm>
          <a:prstGeom prst="rect">
            <a:avLst/>
          </a:prstGeom>
        </p:spPr>
      </p:pic>
      <p:pic>
        <p:nvPicPr>
          <p:cNvPr id="7" name="Grafik 6"/>
          <p:cNvPicPr>
            <a:picLocks noChangeAspect="1"/>
          </p:cNvPicPr>
          <p:nvPr/>
        </p:nvPicPr>
        <p:blipFill>
          <a:blip r:embed="rId2"/>
          <a:srcRect t="47909"/>
          <a:stretch/>
        </p:blipFill>
        <p:spPr bwMode="auto">
          <a:xfrm>
            <a:off x="6239041" y="2373844"/>
            <a:ext cx="5146125" cy="35724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Inhaltsplatzhalter 1"/>
          <p:cNvSpPr>
            <a:spLocks noGrp="1" noChangeArrowheads="1"/>
          </p:cNvSpPr>
          <p:nvPr>
            <p:ph type="body" sz="quarter" idx="10"/>
          </p:nvPr>
        </p:nvSpPr>
        <p:spPr bwMode="auto">
          <a:xfrm>
            <a:off x="446400" y="2103120"/>
            <a:ext cx="10080000" cy="4206239"/>
          </a:xfrm>
        </p:spPr>
        <p:txBody>
          <a:bodyPr/>
          <a:lstStyle/>
          <a:p>
            <a:pPr marL="0" indent="0">
              <a:buNone/>
              <a:defRPr/>
            </a:pPr>
            <a:r>
              <a:rPr lang="en-US" sz="1600" b="1" dirty="0"/>
              <a:t>Tasks:</a:t>
            </a:r>
            <a:endParaRPr lang="en-US" sz="1600" dirty="0"/>
          </a:p>
          <a:p>
            <a:pPr marL="342900" indent="-342900">
              <a:buFont typeface="+mj-lt"/>
              <a:buAutoNum type="arabicPeriod"/>
              <a:defRPr/>
            </a:pPr>
            <a:r>
              <a:rPr lang="en-US" sz="1600" dirty="0"/>
              <a:t>Get Git going in RStudio (incl. SSH and setting up name and email address)</a:t>
            </a:r>
            <a:endParaRPr dirty="0"/>
          </a:p>
          <a:p>
            <a:pPr marL="342900" indent="-342900">
              <a:buFont typeface="+mj-lt"/>
              <a:buAutoNum type="arabicPeriod"/>
              <a:defRPr/>
            </a:pPr>
            <a:r>
              <a:rPr lang="en-US" sz="1600" dirty="0"/>
              <a:t>Start a local project in R, give it a meaningful name, and activate git</a:t>
            </a:r>
            <a:endParaRPr dirty="0"/>
          </a:p>
          <a:p>
            <a:pPr marL="342900" indent="-342900">
              <a:buFont typeface="+mj-lt"/>
              <a:buAutoNum type="arabicPeriod"/>
              <a:defRPr/>
            </a:pPr>
            <a:r>
              <a:rPr lang="en-US" sz="1600" dirty="0"/>
              <a:t>Create two folders “</a:t>
            </a:r>
            <a:r>
              <a:rPr lang="en-US" sz="1600" dirty="0" err="1"/>
              <a:t>raw_data</a:t>
            </a:r>
            <a:r>
              <a:rPr lang="en-US" sz="1600" dirty="0"/>
              <a:t>” and </a:t>
            </a:r>
            <a:r>
              <a:rPr lang="en-US" sz="1600"/>
              <a:t>“preprocessing” and </a:t>
            </a:r>
            <a:r>
              <a:rPr lang="en-US" sz="1600" dirty="0"/>
              <a:t>make your first commit</a:t>
            </a:r>
            <a:endParaRPr dirty="0"/>
          </a:p>
          <a:p>
            <a:pPr marL="342900" indent="-342900">
              <a:buFont typeface="+mj-lt"/>
              <a:buAutoNum type="arabicPeriod"/>
              <a:defRPr/>
            </a:pPr>
            <a:r>
              <a:rPr lang="en-US" sz="1600" dirty="0"/>
              <a:t>Add the folder „</a:t>
            </a:r>
            <a:r>
              <a:rPr lang="en-US" sz="1600" dirty="0" err="1"/>
              <a:t>raw_data</a:t>
            </a:r>
            <a:r>
              <a:rPr lang="en-US" sz="1600" dirty="0"/>
              <a:t>“ to the .</a:t>
            </a:r>
            <a:r>
              <a:rPr lang="en-US" sz="1600" dirty="0" err="1"/>
              <a:t>gitignore</a:t>
            </a:r>
            <a:endParaRPr lang="en-US" sz="1600" dirty="0"/>
          </a:p>
          <a:p>
            <a:pPr marL="342900" indent="-342900">
              <a:buFont typeface="+mj-lt"/>
              <a:buAutoNum type="arabicPeriod"/>
              <a:defRPr/>
            </a:pPr>
            <a:r>
              <a:rPr lang="en-US" sz="1600" dirty="0"/>
              <a:t>Start a new r-script in the „preprocessing“-folder, load the packages „</a:t>
            </a:r>
            <a:r>
              <a:rPr lang="en-US" sz="1600" dirty="0" err="1"/>
              <a:t>dplyr</a:t>
            </a:r>
            <a:r>
              <a:rPr lang="en-US" sz="1600" dirty="0"/>
              <a:t>“ and „psych“ and save the script.</a:t>
            </a:r>
            <a:endParaRPr dirty="0"/>
          </a:p>
          <a:p>
            <a:pPr marL="342900" indent="-342900">
              <a:buFont typeface="+mj-lt"/>
              <a:buAutoNum type="arabicPeriod"/>
              <a:defRPr/>
            </a:pPr>
            <a:r>
              <a:rPr lang="en-US" sz="1600" dirty="0"/>
              <a:t>Make a new commit and describe it meaningfully</a:t>
            </a:r>
            <a:endParaRPr dirty="0"/>
          </a:p>
          <a:p>
            <a:pPr marL="342900" indent="-342900">
              <a:buFont typeface="+mj-lt"/>
              <a:buAutoNum type="arabicPeriod"/>
              <a:defRPr/>
            </a:pPr>
            <a:r>
              <a:rPr lang="en-US" sz="1600" dirty="0"/>
              <a:t>Change the r-script by replacing „</a:t>
            </a:r>
            <a:r>
              <a:rPr lang="en-US" sz="1600" dirty="0" err="1"/>
              <a:t>dplyr</a:t>
            </a:r>
            <a:r>
              <a:rPr lang="en-US" sz="1600" dirty="0"/>
              <a:t>“ with the „</a:t>
            </a:r>
            <a:r>
              <a:rPr lang="en-US" sz="1600" dirty="0" err="1"/>
              <a:t>tidyverse</a:t>
            </a:r>
            <a:r>
              <a:rPr lang="en-US" sz="1600" dirty="0"/>
              <a:t>“, by no longer loading „psych“ and by adding a line which says „a &lt;- 4“</a:t>
            </a:r>
            <a:endParaRPr dirty="0"/>
          </a:p>
          <a:p>
            <a:pPr marL="342900" indent="-342900">
              <a:buFont typeface="+mj-lt"/>
              <a:buAutoNum type="arabicPeriod"/>
              <a:defRPr/>
            </a:pPr>
            <a:r>
              <a:rPr lang="en-US" sz="1600" dirty="0"/>
              <a:t>Make a new commit, and have a look at the diff</a:t>
            </a:r>
            <a:endParaRPr dirty="0"/>
          </a:p>
          <a:p>
            <a:pPr marL="342900" indent="-342900">
              <a:buFont typeface="+mj-lt"/>
              <a:buAutoNum type="arabicPeriod"/>
              <a:defRPr/>
            </a:pPr>
            <a:r>
              <a:rPr lang="en-US" sz="1600" dirty="0"/>
              <a:t>Revert the r-script bake to the second commit</a:t>
            </a:r>
            <a:endParaRPr dirty="0"/>
          </a:p>
        </p:txBody>
      </p:sp>
      <p:sp>
        <p:nvSpPr>
          <p:cNvPr id="5" name="Textplatzhalter 2"/>
          <p:cNvSpPr>
            <a:spLocks noGrp="1"/>
          </p:cNvSpPr>
          <p:nvPr>
            <p:ph type="body" sz="quarter" idx="12"/>
          </p:nvPr>
        </p:nvSpPr>
        <p:spPr bwMode="auto"/>
        <p:txBody>
          <a:bodyPr/>
          <a:lstStyle/>
          <a:p>
            <a:pPr>
              <a:defRPr/>
            </a:pPr>
            <a:r>
              <a:rPr lang="de-DE" dirty="0"/>
              <a:t>Hands-On</a:t>
            </a:r>
            <a:endParaRPr dirty="0"/>
          </a:p>
        </p:txBody>
      </p:sp>
      <p:sp>
        <p:nvSpPr>
          <p:cNvPr id="6" name="Foliennummernplatzhalter 1"/>
          <p:cNvSpPr>
            <a:spLocks noGrp="1"/>
          </p:cNvSpPr>
          <p:nvPr>
            <p:ph type="sldNum" sz="quarter" idx="4"/>
          </p:nvPr>
        </p:nvSpPr>
        <p:spPr bwMode="auto"/>
        <p:txBody>
          <a:bodyPr/>
          <a:lstStyle/>
          <a:p>
            <a:pPr>
              <a:defRPr/>
            </a:pPr>
            <a:fld id="{4824CF56-26B2-4B9A-8A39-58903F3D4425}" type="slidenum">
              <a:rPr lang="de-DE"/>
              <a:t>13</a:t>
            </a:fld>
            <a:endParaRPr lang="de-D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Foliennummernplatzhalter 5"/>
          <p:cNvSpPr>
            <a:spLocks noGrp="1"/>
          </p:cNvSpPr>
          <p:nvPr>
            <p:ph type="sldNum" sz="quarter" idx="4"/>
          </p:nvPr>
        </p:nvSpPr>
        <p:spPr bwMode="auto">
          <a:prstGeom prst="rect">
            <a:avLst/>
          </a:prstGeom>
        </p:spPr>
        <p:txBody>
          <a:bodyPr vert="horz" lIns="0" tIns="0" rIns="0" bIns="0" rtlCol="0" anchor="t" anchorCtr="0"/>
          <a:lstStyle>
            <a:lvl1pPr algn="l">
              <a:defRPr sz="1200" b="1" i="0">
                <a:solidFill>
                  <a:schemeClr val="tx1"/>
                </a:solidFill>
                <a:latin typeface="Arial"/>
              </a:defRPr>
            </a:lvl1pPr>
          </a:lstStyle>
          <a:p>
            <a:pPr algn="l">
              <a:defRPr/>
            </a:pPr>
            <a:fld id="{70FC0B55-DD7B-21C3-CB72-BF3992DF898A}" type="slidenum">
              <a:rPr lang="de-DE"/>
              <a:t>14</a:t>
            </a:fld>
            <a:endParaRPr lang="de-DE"/>
          </a:p>
        </p:txBody>
      </p:sp>
      <p:sp>
        <p:nvSpPr>
          <p:cNvPr id="5" name="Textplatzhalter 4"/>
          <p:cNvSpPr>
            <a:spLocks noGrp="1"/>
          </p:cNvSpPr>
          <p:nvPr>
            <p:ph type="body" sz="quarter" idx="11" hasCustomPrompt="1"/>
          </p:nvPr>
        </p:nvSpPr>
        <p:spPr bwMode="auto">
          <a:xfrm>
            <a:off x="442911" y="2259418"/>
            <a:ext cx="10080000" cy="4565131"/>
          </a:xfrm>
          <a:prstGeom prst="rect">
            <a:avLst/>
          </a:prstGeom>
        </p:spPr>
        <p:txBody>
          <a:bodyPr lIns="0" tIns="0" rIns="0" bIns="0"/>
          <a:lstStyle>
            <a:lvl1pPr marL="324000" marR="0" indent="-324000" algn="l" defTabSz="815556">
              <a:lnSpc>
                <a:spcPts val="2279"/>
              </a:lnSpc>
              <a:spcBef>
                <a:spcPts val="0"/>
              </a:spcBef>
              <a:spcAft>
                <a:spcPts val="1099"/>
              </a:spcAft>
              <a:buClrTx/>
              <a:buSzPct val="125000"/>
              <a:buFontTx/>
              <a:buChar char="*"/>
              <a:defRPr lang="de-DE" sz="1900">
                <a:solidFill>
                  <a:schemeClr val="tx2"/>
                </a:solidFill>
              </a:defRPr>
            </a:lvl1pPr>
          </a:lstStyle>
          <a:p>
            <a:pPr>
              <a:defRPr/>
            </a:pPr>
            <a:r>
              <a:rPr lang="de-DE" u="sng">
                <a:hlinkClick r:id="rId2" tooltip="https://docs.google.com/document/d/1WvApy4ayQcZaLRpD6bvAqhWncUaPmmRimT016-PrLBk/edit"/>
              </a:rPr>
              <a:t>https://docs.google.com/document/d/1WvApy4ayQcZaLRpD6bvAqhWncUaPmmRimT016-PrLBk/edit</a:t>
            </a:r>
            <a:endParaRPr lang="de-DE" u="sng"/>
          </a:p>
          <a:p>
            <a:pPr>
              <a:defRPr/>
            </a:pPr>
            <a:r>
              <a:rPr lang="de-DE" u="sng">
                <a:hlinkClick r:id="rId3" tooltip="https://swcarpentry.github.io/git-novice/"/>
              </a:rPr>
              <a:t>https://swcarpentry.github.io/git-novice/</a:t>
            </a:r>
            <a:endParaRPr lang="de-DE"/>
          </a:p>
          <a:p>
            <a:pPr>
              <a:defRPr/>
            </a:pPr>
            <a:r>
              <a:rPr lang="de-DE" u="sng">
                <a:hlinkClick r:id="rId4" tooltip="https://happygitwithr.com/"/>
              </a:rPr>
              <a:t>https://happygitwithr.com/</a:t>
            </a:r>
            <a:endParaRPr lang="de-DE"/>
          </a:p>
          <a:p>
            <a:pPr>
              <a:defRPr/>
            </a:pPr>
            <a:r>
              <a:rPr lang="de-DE" u="sng">
                <a:hlinkClick r:id="rId5" tooltip="https://guides.github.com/activities/hello-world/"/>
              </a:rPr>
              <a:t>https://guides.github.com/activities/hello-world/</a:t>
            </a:r>
            <a:endParaRPr lang="de-DE"/>
          </a:p>
          <a:p>
            <a:pPr>
              <a:defRPr/>
            </a:pPr>
            <a:r>
              <a:rPr lang="de-DE" u="sng">
                <a:hlinkClick r:id="rId6" tooltip="https://ohshitgit.com/"/>
              </a:rPr>
              <a:t>https://ohshitgit.com/</a:t>
            </a:r>
            <a:endParaRPr lang="de-DE" u="sng"/>
          </a:p>
          <a:p>
            <a:pPr>
              <a:defRPr/>
            </a:pPr>
            <a:r>
              <a:rPr lang="de-DE" u="sng">
                <a:hlinkClick r:id="rId7" tooltip="https://twitter.com/aosmith16/status/1382424048857014272?s=09"/>
              </a:rPr>
              <a:t>https://twitter.com/aosmith16/status/1382424048857014272?s=09</a:t>
            </a:r>
            <a:endParaRPr lang="de-DE"/>
          </a:p>
          <a:p>
            <a:pPr marL="0" indent="0">
              <a:buNone/>
              <a:defRPr/>
            </a:pPr>
            <a:r>
              <a:rPr lang="de-DE"/>
              <a:t>Rmarkdown + Git: </a:t>
            </a:r>
            <a:endParaRPr/>
          </a:p>
          <a:p>
            <a:pPr>
              <a:defRPr/>
            </a:pPr>
            <a:r>
              <a:rPr lang="de-DE" u="sng">
                <a:hlinkClick r:id="rId8" tooltip="https://resulumit.com/blog/rmd-workshop/"/>
              </a:rPr>
              <a:t>https://resulumit.com/blog/rmd-workshop/</a:t>
            </a:r>
            <a:endParaRPr lang="de-DE" u="sng"/>
          </a:p>
          <a:p>
            <a:pPr>
              <a:defRPr/>
            </a:pPr>
            <a:r>
              <a:rPr lang="de-DE" u="sng">
                <a:hlinkClick r:id="rId9" tooltip="https://www.google.com/url?q=https://twitter.com/ed_hagen/status/1381746314019414020?s%3D09&amp;sa=D&amp;source=docs&amp;ust=1636559263024000&amp;usg=AOvVaw0x11N4PWCHTkLCLvGZvh31"/>
              </a:rPr>
              <a:t>https://twitter.com/ed_hagen/status/1381746314019414020?s=09</a:t>
            </a:r>
            <a:endParaRPr/>
          </a:p>
        </p:txBody>
      </p:sp>
      <p:sp>
        <p:nvSpPr>
          <p:cNvPr id="6" name="Textplatzhalter 8"/>
          <p:cNvSpPr>
            <a:spLocks noGrp="1"/>
          </p:cNvSpPr>
          <p:nvPr>
            <p:ph type="body" sz="quarter" idx="12" hasCustomPrompt="1"/>
          </p:nvPr>
        </p:nvSpPr>
        <p:spPr bwMode="auto">
          <a:xfrm>
            <a:off x="442800" y="1583610"/>
            <a:ext cx="11306174" cy="549246"/>
          </a:xfrm>
          <a:prstGeom prst="rect">
            <a:avLst/>
          </a:prstGeom>
        </p:spPr>
        <p:txBody>
          <a:bodyPr lIns="0" tIns="0" rIns="0" bIns="0"/>
          <a:lstStyle>
            <a:lvl1pPr marL="0" indent="0">
              <a:lnSpc>
                <a:spcPts val="2639"/>
              </a:lnSpc>
              <a:spcBef>
                <a:spcPts val="0"/>
              </a:spcBef>
              <a:buFontTx/>
              <a:buNone/>
              <a:defRPr sz="2200" b="1" i="0">
                <a:latin typeface="Arial"/>
              </a:defRPr>
            </a:lvl1pPr>
            <a:lvl2pPr>
              <a:buFontTx/>
              <a:buNone/>
              <a:defRPr/>
            </a:lvl2pPr>
            <a:lvl3pPr>
              <a:buFontTx/>
              <a:buNone/>
              <a:defRPr/>
            </a:lvl3pPr>
            <a:lvl4pPr>
              <a:buFontTx/>
              <a:buNone/>
              <a:defRPr/>
            </a:lvl4pPr>
            <a:lvl5pPr>
              <a:buFontTx/>
              <a:buNone/>
              <a:defRPr/>
            </a:lvl5pPr>
          </a:lstStyle>
          <a:p>
            <a:pPr>
              <a:defRPr/>
            </a:pPr>
            <a:r>
              <a:rPr lang="de-DE"/>
              <a:t>Git Ressources / Tipps &amp; Tricks</a:t>
            </a:r>
            <a:endParaRPr/>
          </a:p>
        </p:txBody>
      </p:sp>
      <p:sp>
        <p:nvSpPr>
          <p:cNvPr id="7" name="Textplatzhalter 12"/>
          <p:cNvSpPr>
            <a:spLocks noGrp="1"/>
          </p:cNvSpPr>
          <p:nvPr>
            <p:ph type="body" sz="quarter" idx="14" hasCustomPrompt="1"/>
          </p:nvPr>
        </p:nvSpPr>
        <p:spPr bwMode="auto">
          <a:xfrm>
            <a:off x="2292386" y="441324"/>
            <a:ext cx="7724550" cy="825498"/>
          </a:xfrm>
          <a:prstGeom prst="rect">
            <a:avLst/>
          </a:prstGeom>
        </p:spPr>
        <p:txBody>
          <a:bodyPr lIns="54000" tIns="356400" rIns="54000" bIns="43200" anchor="b" anchorCtr="0"/>
          <a:lstStyle>
            <a:lvl1pPr marL="0" indent="0">
              <a:lnSpc>
                <a:spcPct val="88000"/>
              </a:lnSpc>
              <a:spcBef>
                <a:spcPts val="0"/>
              </a:spcBef>
              <a:buFontTx/>
              <a:buNone/>
              <a:defRPr sz="700" b="1" i="0" cap="all" spc="77"/>
            </a:lvl1pPr>
            <a:lvl2pPr indent="0">
              <a:lnSpc>
                <a:spcPts val="879"/>
              </a:lnSpc>
              <a:buFontTx/>
              <a:buNone/>
              <a:defRPr sz="700" b="1" i="0" cap="all" spc="77"/>
            </a:lvl2pPr>
            <a:lvl3pPr indent="0">
              <a:lnSpc>
                <a:spcPts val="879"/>
              </a:lnSpc>
              <a:buFontTx/>
              <a:buNone/>
              <a:defRPr sz="700" b="1" i="0" cap="all" spc="77"/>
            </a:lvl3pPr>
            <a:lvl4pPr indent="0">
              <a:lnSpc>
                <a:spcPts val="879"/>
              </a:lnSpc>
              <a:buFontTx/>
              <a:buNone/>
              <a:defRPr sz="700" b="1" i="0" cap="all" spc="77"/>
            </a:lvl4pPr>
            <a:lvl5pPr indent="0">
              <a:lnSpc>
                <a:spcPts val="879"/>
              </a:lnSpc>
              <a:buFontTx/>
              <a:buNone/>
              <a:defRPr sz="700" b="1" i="0" cap="all" spc="77"/>
            </a:lvl5pPr>
          </a:lstStyle>
          <a:p>
            <a:pPr>
              <a:defRPr/>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bwMode="auto">
        <a:xfrm>
          <a:off x="0" y="0"/>
          <a:ext cx="0" cy="0"/>
          <a:chOff x="0" y="0"/>
          <a:chExt cx="0" cy="0"/>
        </a:xfrm>
      </p:grpSpPr>
      <p:sp>
        <p:nvSpPr>
          <p:cNvPr id="4" name="Textplatzhalter 7"/>
          <p:cNvSpPr>
            <a:spLocks noGrp="1"/>
          </p:cNvSpPr>
          <p:nvPr>
            <p:ph type="body" sz="quarter" idx="12"/>
          </p:nvPr>
        </p:nvSpPr>
        <p:spPr bwMode="auto"/>
        <p:txBody>
          <a:bodyPr/>
          <a:lstStyle/>
          <a:p>
            <a:pPr>
              <a:defRPr/>
            </a:pPr>
            <a:r>
              <a:rPr lang="de-DE"/>
              <a:t>Live Demo</a:t>
            </a:r>
            <a:endParaRPr/>
          </a:p>
        </p:txBody>
      </p:sp>
      <p:pic>
        <p:nvPicPr>
          <p:cNvPr id="5" name="Grafik 1"/>
          <p:cNvPicPr>
            <a:picLocks noChangeAspect="1"/>
          </p:cNvPicPr>
          <p:nvPr/>
        </p:nvPicPr>
        <p:blipFill>
          <a:blip r:embed="rId2"/>
          <a:stretch/>
        </p:blipFill>
        <p:spPr bwMode="auto">
          <a:xfrm>
            <a:off x="3800352" y="1718810"/>
            <a:ext cx="4591296" cy="4726154"/>
          </a:xfrm>
          <a:prstGeom prst="rect">
            <a:avLst/>
          </a:prstGeom>
        </p:spPr>
      </p:pic>
      <p:sp>
        <p:nvSpPr>
          <p:cNvPr id="6" name="Flussdiagramm: Verbinder 9"/>
          <p:cNvSpPr/>
          <p:nvPr/>
        </p:nvSpPr>
        <p:spPr bwMode="auto">
          <a:xfrm>
            <a:off x="6094413" y="3023955"/>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2</a:t>
            </a:r>
            <a:endParaRPr/>
          </a:p>
        </p:txBody>
      </p:sp>
      <p:sp>
        <p:nvSpPr>
          <p:cNvPr id="7" name="Flussdiagramm: Verbinder 10"/>
          <p:cNvSpPr/>
          <p:nvPr/>
        </p:nvSpPr>
        <p:spPr bwMode="auto">
          <a:xfrm>
            <a:off x="3563309" y="5004174"/>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 name="Grafik 4"/>
          <p:cNvPicPr>
            <a:picLocks noChangeAspect="1"/>
          </p:cNvPicPr>
          <p:nvPr/>
        </p:nvPicPr>
        <p:blipFill>
          <a:blip r:embed="rId2"/>
          <a:stretch/>
        </p:blipFill>
        <p:spPr bwMode="auto">
          <a:xfrm>
            <a:off x="1074378" y="2447696"/>
            <a:ext cx="5427095" cy="2690981"/>
          </a:xfrm>
          <a:prstGeom prst="rect">
            <a:avLst/>
          </a:prstGeom>
        </p:spPr>
      </p:pic>
      <p:sp>
        <p:nvSpPr>
          <p:cNvPr id="5" name="Textplatzhalter 12"/>
          <p:cNvSpPr>
            <a:spLocks noGrp="1"/>
          </p:cNvSpPr>
          <p:nvPr>
            <p:ph type="body" sz="quarter" idx="12"/>
          </p:nvPr>
        </p:nvSpPr>
        <p:spPr bwMode="auto"/>
        <p:txBody>
          <a:bodyPr/>
          <a:lstStyle/>
          <a:p>
            <a:pPr>
              <a:defRPr/>
            </a:pPr>
            <a:r>
              <a:rPr lang="de-DE"/>
              <a:t>Live Demo – Initialize git (necessary only once)</a:t>
            </a:r>
            <a:endParaRPr/>
          </a:p>
        </p:txBody>
      </p:sp>
      <p:sp>
        <p:nvSpPr>
          <p:cNvPr id="6" name="Flussdiagramm: Verbinder 16"/>
          <p:cNvSpPr/>
          <p:nvPr/>
        </p:nvSpPr>
        <p:spPr bwMode="auto">
          <a:xfrm>
            <a:off x="3295255" y="2306317"/>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1</a:t>
            </a:r>
            <a:endParaRPr/>
          </a:p>
        </p:txBody>
      </p:sp>
      <p:sp>
        <p:nvSpPr>
          <p:cNvPr id="7" name="Flussdiagramm: Verbinder 39"/>
          <p:cNvSpPr/>
          <p:nvPr/>
        </p:nvSpPr>
        <p:spPr bwMode="auto">
          <a:xfrm>
            <a:off x="4763793" y="3254674"/>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2</a:t>
            </a:r>
            <a:endParaRPr/>
          </a:p>
        </p:txBody>
      </p:sp>
      <p:pic>
        <p:nvPicPr>
          <p:cNvPr id="8" name="Grafik 6"/>
          <p:cNvPicPr>
            <a:picLocks noChangeAspect="1"/>
          </p:cNvPicPr>
          <p:nvPr/>
        </p:nvPicPr>
        <p:blipFill>
          <a:blip r:embed="rId3"/>
          <a:stretch/>
        </p:blipFill>
        <p:spPr bwMode="auto">
          <a:xfrm>
            <a:off x="7133051" y="3503097"/>
            <a:ext cx="4317200" cy="2913578"/>
          </a:xfrm>
          <a:prstGeom prst="rect">
            <a:avLst/>
          </a:prstGeom>
        </p:spPr>
      </p:pic>
      <p:cxnSp>
        <p:nvCxnSpPr>
          <p:cNvPr id="9" name="Gerade Verbindung mit Pfeil 26"/>
          <p:cNvCxnSpPr>
            <a:cxnSpLocks/>
          </p:cNvCxnSpPr>
          <p:nvPr/>
        </p:nvCxnSpPr>
        <p:spPr bwMode="auto">
          <a:xfrm>
            <a:off x="6489436" y="3359795"/>
            <a:ext cx="1050168" cy="634780"/>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sp>
        <p:nvSpPr>
          <p:cNvPr id="10" name="Flussdiagramm: Verbinder 29"/>
          <p:cNvSpPr/>
          <p:nvPr/>
        </p:nvSpPr>
        <p:spPr bwMode="auto">
          <a:xfrm>
            <a:off x="6908026" y="4295405"/>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3</a:t>
            </a:r>
            <a:endParaRPr/>
          </a:p>
        </p:txBody>
      </p:sp>
      <p:sp>
        <p:nvSpPr>
          <p:cNvPr id="11" name="Flussdiagramm: Verbinder 40"/>
          <p:cNvSpPr/>
          <p:nvPr/>
        </p:nvSpPr>
        <p:spPr bwMode="auto">
          <a:xfrm>
            <a:off x="6908026" y="4588207"/>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4</a:t>
            </a:r>
            <a:endParaRPr/>
          </a:p>
        </p:txBody>
      </p:sp>
      <p:sp>
        <p:nvSpPr>
          <p:cNvPr id="12" name="Flussdiagramm: Verbinder 45"/>
          <p:cNvSpPr/>
          <p:nvPr/>
        </p:nvSpPr>
        <p:spPr bwMode="auto">
          <a:xfrm>
            <a:off x="6908026" y="4881009"/>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platzhalter 20"/>
          <p:cNvSpPr>
            <a:spLocks noGrp="1"/>
          </p:cNvSpPr>
          <p:nvPr>
            <p:ph type="body" sz="quarter" idx="12"/>
          </p:nvPr>
        </p:nvSpPr>
        <p:spPr bwMode="auto"/>
        <p:txBody>
          <a:bodyPr/>
          <a:lstStyle/>
          <a:p>
            <a:pPr>
              <a:defRPr/>
            </a:pPr>
            <a:r>
              <a:rPr lang="de-DE"/>
              <a:t>Live Demo – start a new project which includes git</a:t>
            </a:r>
            <a:endParaRPr/>
          </a:p>
        </p:txBody>
      </p:sp>
      <p:sp>
        <p:nvSpPr>
          <p:cNvPr id="5" name="Flussdiagramm: Verbinder 16"/>
          <p:cNvSpPr/>
          <p:nvPr/>
        </p:nvSpPr>
        <p:spPr bwMode="auto">
          <a:xfrm>
            <a:off x="1554363" y="1950580"/>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1</a:t>
            </a:r>
            <a:endParaRPr/>
          </a:p>
        </p:txBody>
      </p:sp>
      <p:pic>
        <p:nvPicPr>
          <p:cNvPr id="6" name="Grafik 1"/>
          <p:cNvPicPr>
            <a:picLocks noChangeAspect="1"/>
          </p:cNvPicPr>
          <p:nvPr/>
        </p:nvPicPr>
        <p:blipFill>
          <a:blip r:embed="rId2"/>
          <a:srcRect r="3552"/>
          <a:stretch/>
        </p:blipFill>
        <p:spPr bwMode="auto">
          <a:xfrm>
            <a:off x="1819470" y="1853825"/>
            <a:ext cx="1936271" cy="3456518"/>
          </a:xfrm>
          <a:prstGeom prst="rect">
            <a:avLst/>
          </a:prstGeom>
        </p:spPr>
      </p:pic>
      <p:sp>
        <p:nvSpPr>
          <p:cNvPr id="7" name="Flussdiagramm: Verbinder 15"/>
          <p:cNvSpPr/>
          <p:nvPr/>
        </p:nvSpPr>
        <p:spPr bwMode="auto">
          <a:xfrm>
            <a:off x="2551084" y="2231638"/>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2</a:t>
            </a:r>
            <a:endParaRPr/>
          </a:p>
        </p:txBody>
      </p:sp>
      <p:pic>
        <p:nvPicPr>
          <p:cNvPr id="8" name="Grafik 2"/>
          <p:cNvPicPr>
            <a:picLocks noChangeAspect="1"/>
          </p:cNvPicPr>
          <p:nvPr/>
        </p:nvPicPr>
        <p:blipFill>
          <a:blip r:embed="rId3"/>
          <a:stretch/>
        </p:blipFill>
        <p:spPr bwMode="auto">
          <a:xfrm>
            <a:off x="4467791" y="2238745"/>
            <a:ext cx="4095738" cy="2893264"/>
          </a:xfrm>
          <a:prstGeom prst="rect">
            <a:avLst/>
          </a:prstGeom>
        </p:spPr>
      </p:pic>
      <p:cxnSp>
        <p:nvCxnSpPr>
          <p:cNvPr id="9" name="Gerade Verbindung mit Pfeil 18"/>
          <p:cNvCxnSpPr>
            <a:cxnSpLocks/>
          </p:cNvCxnSpPr>
          <p:nvPr/>
        </p:nvCxnSpPr>
        <p:spPr bwMode="auto">
          <a:xfrm>
            <a:off x="3795822" y="2336345"/>
            <a:ext cx="639916" cy="0"/>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sp>
        <p:nvSpPr>
          <p:cNvPr id="10" name="Rechteck: abgerundete Ecken 24"/>
          <p:cNvSpPr/>
          <p:nvPr/>
        </p:nvSpPr>
        <p:spPr bwMode="auto">
          <a:xfrm>
            <a:off x="8777453" y="4225267"/>
            <a:ext cx="1008536" cy="419711"/>
          </a:xfrm>
          <a:prstGeom prst="roundRect">
            <a:avLst>
              <a:gd name="adj" fmla="val 16667"/>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defTabSz="914400">
              <a:defRPr/>
            </a:pPr>
            <a:r>
              <a:rPr lang="de-DE" sz="800">
                <a:latin typeface="LMU CompatilFact"/>
                <a:ea typeface="MS PGothic"/>
              </a:rPr>
              <a:t>This will be relevant later…</a:t>
            </a:r>
            <a:endParaRPr/>
          </a:p>
        </p:txBody>
      </p:sp>
      <p:pic>
        <p:nvPicPr>
          <p:cNvPr id="11" name="Grafik 5"/>
          <p:cNvPicPr>
            <a:picLocks noChangeAspect="1"/>
          </p:cNvPicPr>
          <p:nvPr/>
        </p:nvPicPr>
        <p:blipFill>
          <a:blip r:embed="rId4"/>
          <a:stretch/>
        </p:blipFill>
        <p:spPr bwMode="auto">
          <a:xfrm>
            <a:off x="4520826" y="4817788"/>
            <a:ext cx="2859713" cy="2040213"/>
          </a:xfrm>
          <a:prstGeom prst="rect">
            <a:avLst/>
          </a:prstGeom>
        </p:spPr>
      </p:pic>
      <p:pic>
        <p:nvPicPr>
          <p:cNvPr id="12" name="Grafik 7"/>
          <p:cNvPicPr>
            <a:picLocks noChangeAspect="1"/>
          </p:cNvPicPr>
          <p:nvPr/>
        </p:nvPicPr>
        <p:blipFill>
          <a:blip r:embed="rId5"/>
          <a:stretch/>
        </p:blipFill>
        <p:spPr bwMode="auto">
          <a:xfrm>
            <a:off x="7523447" y="4817787"/>
            <a:ext cx="2849085" cy="2041200"/>
          </a:xfrm>
          <a:prstGeom prst="rect">
            <a:avLst/>
          </a:prstGeom>
        </p:spPr>
      </p:pic>
      <p:cxnSp>
        <p:nvCxnSpPr>
          <p:cNvPr id="13" name="Gerade Verbindung mit Pfeil 30"/>
          <p:cNvCxnSpPr>
            <a:cxnSpLocks/>
          </p:cNvCxnSpPr>
          <p:nvPr/>
        </p:nvCxnSpPr>
        <p:spPr bwMode="auto">
          <a:xfrm flipV="1">
            <a:off x="7086111" y="4993471"/>
            <a:ext cx="403457" cy="277076"/>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sp>
        <p:nvSpPr>
          <p:cNvPr id="14" name="Flussdiagramm: Verbinder 35"/>
          <p:cNvSpPr/>
          <p:nvPr/>
        </p:nvSpPr>
        <p:spPr bwMode="auto">
          <a:xfrm>
            <a:off x="8618240" y="3113965"/>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3</a:t>
            </a:r>
            <a:endParaRPr/>
          </a:p>
        </p:txBody>
      </p:sp>
      <p:sp>
        <p:nvSpPr>
          <p:cNvPr id="15" name="Flussdiagramm: Verbinder 36"/>
          <p:cNvSpPr/>
          <p:nvPr/>
        </p:nvSpPr>
        <p:spPr bwMode="auto">
          <a:xfrm>
            <a:off x="6861086" y="5280742"/>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4</a:t>
            </a:r>
            <a:endParaRPr/>
          </a:p>
        </p:txBody>
      </p:sp>
      <p:sp>
        <p:nvSpPr>
          <p:cNvPr id="16" name="Flussdiagramm: Verbinder 37"/>
          <p:cNvSpPr/>
          <p:nvPr/>
        </p:nvSpPr>
        <p:spPr bwMode="auto">
          <a:xfrm>
            <a:off x="9921426" y="5385449"/>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5</a:t>
            </a:r>
            <a:endParaRPr/>
          </a:p>
        </p:txBody>
      </p:sp>
      <p:sp>
        <p:nvSpPr>
          <p:cNvPr id="17" name="Flussdiagramm: Verbinder 41"/>
          <p:cNvSpPr/>
          <p:nvPr/>
        </p:nvSpPr>
        <p:spPr bwMode="auto">
          <a:xfrm>
            <a:off x="10363980" y="5616056"/>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6</a:t>
            </a:r>
            <a:endParaRPr/>
          </a:p>
        </p:txBody>
      </p:sp>
      <p:sp>
        <p:nvSpPr>
          <p:cNvPr id="18" name="Flussdiagramm: Verbinder 42"/>
          <p:cNvSpPr/>
          <p:nvPr/>
        </p:nvSpPr>
        <p:spPr bwMode="auto">
          <a:xfrm>
            <a:off x="9056697" y="5825470"/>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7</a:t>
            </a:r>
            <a:endParaRPr/>
          </a:p>
        </p:txBody>
      </p:sp>
      <p:cxnSp>
        <p:nvCxnSpPr>
          <p:cNvPr id="19" name="Gerade Verbindung mit Pfeil 43"/>
          <p:cNvCxnSpPr>
            <a:cxnSpLocks/>
          </p:cNvCxnSpPr>
          <p:nvPr/>
        </p:nvCxnSpPr>
        <p:spPr bwMode="auto">
          <a:xfrm flipV="1">
            <a:off x="6186010" y="3362403"/>
            <a:ext cx="2043074" cy="1401905"/>
          </a:xfrm>
          <a:prstGeom prst="straightConnector1">
            <a:avLst/>
          </a:prstGeom>
          <a:solidFill>
            <a:srgbClr val="C0C0C0"/>
          </a:solidFill>
          <a:ln w="9525" cap="flat" cmpd="sng" algn="ctr">
            <a:solidFill>
              <a:schemeClr val="tx1"/>
            </a:solidFill>
            <a:prstDash val="sysDot"/>
            <a:round/>
            <a:headEnd type="triangle" w="med" len="med"/>
            <a:tailEnd type="none" w="med" len="med"/>
          </a:ln>
          <a:effectLst/>
        </p:spPr>
      </p:cxnSp>
      <p:sp>
        <p:nvSpPr>
          <p:cNvPr id="20" name="Flussdiagramm: Verbinder 49"/>
          <p:cNvSpPr/>
          <p:nvPr/>
        </p:nvSpPr>
        <p:spPr bwMode="auto">
          <a:xfrm>
            <a:off x="9516381" y="6399330"/>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8</a:t>
            </a:r>
            <a:endParaRPr/>
          </a:p>
        </p:txBody>
      </p:sp>
      <p:sp>
        <p:nvSpPr>
          <p:cNvPr id="21" name="Rechteck: gefaltete Ecke 22"/>
          <p:cNvSpPr/>
          <p:nvPr/>
        </p:nvSpPr>
        <p:spPr bwMode="auto">
          <a:xfrm>
            <a:off x="8838971" y="1485879"/>
            <a:ext cx="2937359" cy="1169281"/>
          </a:xfrm>
          <a:prstGeom prst="foldedCorner">
            <a:avLst>
              <a:gd name="adj" fmla="val 16667"/>
            </a:avLst>
          </a:prstGeom>
        </p:spPr>
        <p:style>
          <a:lnRef idx="1">
            <a:schemeClr val="accent1"/>
          </a:lnRef>
          <a:fillRef idx="2">
            <a:schemeClr val="accent1"/>
          </a:fillRef>
          <a:effectRef idx="1">
            <a:schemeClr val="accent1"/>
          </a:effectRef>
          <a:fontRef idx="minor">
            <a:schemeClr val="dk1"/>
          </a:fontRef>
        </p:style>
        <p:txBody>
          <a:bodyPr rtlCol="0" anchor="t"/>
          <a:lstStyle/>
          <a:p>
            <a:pPr>
              <a:defRPr/>
            </a:pPr>
            <a:r>
              <a:rPr lang="de-DE" sz="1400"/>
              <a:t>Irrespecitive of git: Using projects in R is useful, because your paths are relative to the project directory and you can re-open all associated R-scripts!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platzhalter 15"/>
          <p:cNvSpPr>
            <a:spLocks noGrp="1"/>
          </p:cNvSpPr>
          <p:nvPr>
            <p:ph type="body" sz="quarter" idx="12"/>
          </p:nvPr>
        </p:nvSpPr>
        <p:spPr bwMode="auto"/>
        <p:txBody>
          <a:bodyPr/>
          <a:lstStyle/>
          <a:p>
            <a:pPr>
              <a:defRPr/>
            </a:pPr>
            <a:r>
              <a:rPr lang="de-DE"/>
              <a:t>Live Demo – make an existing directory to a project which includes git (1)</a:t>
            </a:r>
            <a:endParaRPr/>
          </a:p>
        </p:txBody>
      </p:sp>
      <p:sp>
        <p:nvSpPr>
          <p:cNvPr id="5" name="Flussdiagramm: Verbinder 16"/>
          <p:cNvSpPr/>
          <p:nvPr/>
        </p:nvSpPr>
        <p:spPr bwMode="auto">
          <a:xfrm>
            <a:off x="1554363" y="1950580"/>
            <a:ext cx="225025" cy="209414"/>
          </a:xfrm>
          <a:prstGeom prst="flowChartConnector">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1</a:t>
            </a:r>
            <a:endParaRPr/>
          </a:p>
        </p:txBody>
      </p:sp>
      <p:pic>
        <p:nvPicPr>
          <p:cNvPr id="6" name="Grafik 1"/>
          <p:cNvPicPr>
            <a:picLocks noChangeAspect="1"/>
          </p:cNvPicPr>
          <p:nvPr/>
        </p:nvPicPr>
        <p:blipFill>
          <a:blip r:embed="rId2"/>
          <a:srcRect r="3552"/>
          <a:stretch/>
        </p:blipFill>
        <p:spPr bwMode="auto">
          <a:xfrm>
            <a:off x="1819470" y="1853825"/>
            <a:ext cx="1936271" cy="3456518"/>
          </a:xfrm>
          <a:prstGeom prst="rect">
            <a:avLst/>
          </a:prstGeom>
        </p:spPr>
      </p:pic>
      <p:sp>
        <p:nvSpPr>
          <p:cNvPr id="7" name="Flussdiagramm: Verbinder 15"/>
          <p:cNvSpPr/>
          <p:nvPr/>
        </p:nvSpPr>
        <p:spPr bwMode="auto">
          <a:xfrm>
            <a:off x="2551084" y="2231638"/>
            <a:ext cx="225025" cy="209414"/>
          </a:xfrm>
          <a:prstGeom prst="flowChartConnector">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2</a:t>
            </a:r>
            <a:endParaRPr/>
          </a:p>
        </p:txBody>
      </p:sp>
      <p:pic>
        <p:nvPicPr>
          <p:cNvPr id="8" name="Grafik 2"/>
          <p:cNvPicPr>
            <a:picLocks noChangeAspect="1"/>
          </p:cNvPicPr>
          <p:nvPr/>
        </p:nvPicPr>
        <p:blipFill>
          <a:blip r:embed="rId3"/>
          <a:stretch/>
        </p:blipFill>
        <p:spPr bwMode="auto">
          <a:xfrm>
            <a:off x="4467791" y="2238745"/>
            <a:ext cx="4095738" cy="2893264"/>
          </a:xfrm>
          <a:prstGeom prst="rect">
            <a:avLst/>
          </a:prstGeom>
        </p:spPr>
      </p:pic>
      <p:cxnSp>
        <p:nvCxnSpPr>
          <p:cNvPr id="9" name="Gerade Verbindung mit Pfeil 18"/>
          <p:cNvCxnSpPr>
            <a:cxnSpLocks/>
          </p:cNvCxnSpPr>
          <p:nvPr/>
        </p:nvCxnSpPr>
        <p:spPr bwMode="auto">
          <a:xfrm>
            <a:off x="3795822" y="2336345"/>
            <a:ext cx="639916" cy="0"/>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pic>
        <p:nvPicPr>
          <p:cNvPr id="10" name="Grafik 6"/>
          <p:cNvPicPr>
            <a:picLocks noChangeAspect="1"/>
          </p:cNvPicPr>
          <p:nvPr/>
        </p:nvPicPr>
        <p:blipFill>
          <a:blip r:embed="rId4"/>
          <a:stretch/>
        </p:blipFill>
        <p:spPr bwMode="auto">
          <a:xfrm>
            <a:off x="4467791" y="4840987"/>
            <a:ext cx="2852028" cy="2007142"/>
          </a:xfrm>
          <a:prstGeom prst="rect">
            <a:avLst/>
          </a:prstGeom>
        </p:spPr>
      </p:pic>
      <p:sp>
        <p:nvSpPr>
          <p:cNvPr id="12" name="Flussdiagramm: Verbinder 35"/>
          <p:cNvSpPr/>
          <p:nvPr/>
        </p:nvSpPr>
        <p:spPr bwMode="auto">
          <a:xfrm>
            <a:off x="8664941" y="3705719"/>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3</a:t>
            </a:r>
            <a:endParaRPr/>
          </a:p>
        </p:txBody>
      </p:sp>
      <p:cxnSp>
        <p:nvCxnSpPr>
          <p:cNvPr id="13" name="Gerade Verbindung mit Pfeil 43"/>
          <p:cNvCxnSpPr>
            <a:cxnSpLocks/>
          </p:cNvCxnSpPr>
          <p:nvPr/>
        </p:nvCxnSpPr>
        <p:spPr bwMode="auto">
          <a:xfrm flipV="1">
            <a:off x="6186011" y="3883162"/>
            <a:ext cx="2025225" cy="953882"/>
          </a:xfrm>
          <a:prstGeom prst="straightConnector1">
            <a:avLst/>
          </a:prstGeom>
          <a:solidFill>
            <a:srgbClr val="C0C0C0"/>
          </a:solidFill>
          <a:ln w="9525" cap="flat" cmpd="sng" algn="ctr">
            <a:solidFill>
              <a:schemeClr val="tx1"/>
            </a:solidFill>
            <a:prstDash val="sysDot"/>
            <a:round/>
            <a:headEnd type="triangle" w="med" len="med"/>
            <a:tailEnd type="none" w="med" len="med"/>
          </a:ln>
          <a:effectLst/>
        </p:spPr>
      </p:cxnSp>
      <p:sp>
        <p:nvSpPr>
          <p:cNvPr id="14" name="Flussdiagramm: Verbinder 19"/>
          <p:cNvSpPr/>
          <p:nvPr/>
        </p:nvSpPr>
        <p:spPr bwMode="auto">
          <a:xfrm>
            <a:off x="7311136" y="5395315"/>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4</a:t>
            </a:r>
            <a:endParaRPr/>
          </a:p>
        </p:txBody>
      </p:sp>
      <p:sp>
        <p:nvSpPr>
          <p:cNvPr id="15" name="Flussdiagramm: Verbinder 20"/>
          <p:cNvSpPr/>
          <p:nvPr/>
        </p:nvSpPr>
        <p:spPr bwMode="auto">
          <a:xfrm>
            <a:off x="6456041" y="6376754"/>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platzhalter 14"/>
          <p:cNvSpPr>
            <a:spLocks noGrp="1"/>
          </p:cNvSpPr>
          <p:nvPr>
            <p:ph type="body" sz="quarter" idx="12"/>
          </p:nvPr>
        </p:nvSpPr>
        <p:spPr bwMode="auto"/>
        <p:txBody>
          <a:bodyPr/>
          <a:lstStyle/>
          <a:p>
            <a:pPr>
              <a:defRPr/>
            </a:pPr>
            <a:r>
              <a:rPr lang="en-US"/>
              <a:t>Live Demo – make an existing directory to a project which includes git (2)</a:t>
            </a:r>
            <a:endParaRPr/>
          </a:p>
        </p:txBody>
      </p:sp>
      <p:pic>
        <p:nvPicPr>
          <p:cNvPr id="5" name="Grafik 5"/>
          <p:cNvPicPr>
            <a:picLocks noChangeAspect="1"/>
          </p:cNvPicPr>
          <p:nvPr/>
        </p:nvPicPr>
        <p:blipFill>
          <a:blip r:embed="rId2"/>
          <a:stretch/>
        </p:blipFill>
        <p:spPr bwMode="auto">
          <a:xfrm>
            <a:off x="946440" y="2423129"/>
            <a:ext cx="4320480" cy="2281316"/>
          </a:xfrm>
          <a:prstGeom prst="rect">
            <a:avLst/>
          </a:prstGeom>
        </p:spPr>
      </p:pic>
      <p:pic>
        <p:nvPicPr>
          <p:cNvPr id="6" name="Grafik 6"/>
          <p:cNvPicPr>
            <a:picLocks noChangeAspect="1"/>
          </p:cNvPicPr>
          <p:nvPr/>
        </p:nvPicPr>
        <p:blipFill>
          <a:blip r:embed="rId3"/>
          <a:stretch/>
        </p:blipFill>
        <p:spPr bwMode="auto">
          <a:xfrm>
            <a:off x="6366030" y="3158970"/>
            <a:ext cx="3702838" cy="3393816"/>
          </a:xfrm>
          <a:prstGeom prst="rect">
            <a:avLst/>
          </a:prstGeom>
        </p:spPr>
      </p:pic>
      <p:cxnSp>
        <p:nvCxnSpPr>
          <p:cNvPr id="7" name="Gerade Verbindung mit Pfeil 17"/>
          <p:cNvCxnSpPr>
            <a:cxnSpLocks/>
          </p:cNvCxnSpPr>
          <p:nvPr/>
        </p:nvCxnSpPr>
        <p:spPr bwMode="auto">
          <a:xfrm flipV="1">
            <a:off x="5266920" y="3248980"/>
            <a:ext cx="1099110" cy="1166002"/>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sp>
        <p:nvSpPr>
          <p:cNvPr id="8" name="Flussdiagramm: Verbinder 21"/>
          <p:cNvSpPr/>
          <p:nvPr/>
        </p:nvSpPr>
        <p:spPr bwMode="auto">
          <a:xfrm>
            <a:off x="3485356" y="2273417"/>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1</a:t>
            </a:r>
            <a:endParaRPr/>
          </a:p>
        </p:txBody>
      </p:sp>
      <p:sp>
        <p:nvSpPr>
          <p:cNvPr id="9" name="Flussdiagramm: Verbinder 22"/>
          <p:cNvSpPr/>
          <p:nvPr/>
        </p:nvSpPr>
        <p:spPr bwMode="auto">
          <a:xfrm>
            <a:off x="8683197" y="3324293"/>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4</a:t>
            </a:r>
            <a:endParaRPr/>
          </a:p>
        </p:txBody>
      </p:sp>
      <p:sp>
        <p:nvSpPr>
          <p:cNvPr id="10" name="Flussdiagramm: Verbinder 23"/>
          <p:cNvSpPr/>
          <p:nvPr/>
        </p:nvSpPr>
        <p:spPr bwMode="auto">
          <a:xfrm>
            <a:off x="6201024" y="4855878"/>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3</a:t>
            </a:r>
            <a:endParaRPr/>
          </a:p>
        </p:txBody>
      </p:sp>
      <p:sp>
        <p:nvSpPr>
          <p:cNvPr id="11" name="Flussdiagramm: Verbinder 25"/>
          <p:cNvSpPr/>
          <p:nvPr/>
        </p:nvSpPr>
        <p:spPr bwMode="auto">
          <a:xfrm>
            <a:off x="8458172" y="5065292"/>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5</a:t>
            </a:r>
            <a:endParaRPr/>
          </a:p>
        </p:txBody>
      </p:sp>
      <p:sp>
        <p:nvSpPr>
          <p:cNvPr id="12" name="Flussdiagramm: Verbinder 28"/>
          <p:cNvSpPr/>
          <p:nvPr/>
        </p:nvSpPr>
        <p:spPr bwMode="auto">
          <a:xfrm>
            <a:off x="3372843" y="4342319"/>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2</a:t>
            </a:r>
            <a:endParaRPr/>
          </a:p>
        </p:txBody>
      </p:sp>
      <p:pic>
        <p:nvPicPr>
          <p:cNvPr id="13" name="Grafik 7"/>
          <p:cNvPicPr>
            <a:picLocks noChangeAspect="1"/>
          </p:cNvPicPr>
          <p:nvPr/>
        </p:nvPicPr>
        <p:blipFill>
          <a:blip r:embed="rId4"/>
          <a:stretch/>
        </p:blipFill>
        <p:spPr bwMode="auto">
          <a:xfrm>
            <a:off x="7685793" y="5418090"/>
            <a:ext cx="2818510" cy="698991"/>
          </a:xfrm>
          <a:prstGeom prst="rect">
            <a:avLst/>
          </a:prstGeom>
          <a:ln>
            <a:solidFill>
              <a:schemeClr val="accent1"/>
            </a:solidFill>
          </a:ln>
        </p:spPr>
      </p:pic>
      <p:sp>
        <p:nvSpPr>
          <p:cNvPr id="14" name="Flussdiagramm: Verbinder 29"/>
          <p:cNvSpPr/>
          <p:nvPr/>
        </p:nvSpPr>
        <p:spPr bwMode="auto">
          <a:xfrm>
            <a:off x="9671250" y="6089834"/>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platzhalter 9"/>
          <p:cNvSpPr>
            <a:spLocks noGrp="1"/>
          </p:cNvSpPr>
          <p:nvPr>
            <p:ph type="body" sz="quarter" idx="12"/>
          </p:nvPr>
        </p:nvSpPr>
        <p:spPr bwMode="auto"/>
        <p:txBody>
          <a:bodyPr/>
          <a:lstStyle/>
          <a:p>
            <a:pPr>
              <a:defRPr/>
            </a:pPr>
            <a:r>
              <a:rPr lang="de-DE"/>
              <a:t>Live Demo – yay, we have a new project which includes git! :-)</a:t>
            </a:r>
            <a:endParaRPr/>
          </a:p>
        </p:txBody>
      </p:sp>
      <p:pic>
        <p:nvPicPr>
          <p:cNvPr id="5" name="Grafik 4"/>
          <p:cNvPicPr>
            <a:picLocks noChangeAspect="1"/>
          </p:cNvPicPr>
          <p:nvPr/>
        </p:nvPicPr>
        <p:blipFill>
          <a:blip r:embed="rId2"/>
          <a:stretch/>
        </p:blipFill>
        <p:spPr bwMode="auto">
          <a:xfrm>
            <a:off x="2675620" y="2051131"/>
            <a:ext cx="6094310" cy="4712253"/>
          </a:xfrm>
          <a:prstGeom prst="rect">
            <a:avLst/>
          </a:prstGeom>
        </p:spPr>
      </p:pic>
      <p:sp>
        <p:nvSpPr>
          <p:cNvPr id="6" name="Stern: 5 Zacken 19"/>
          <p:cNvSpPr/>
          <p:nvPr/>
        </p:nvSpPr>
        <p:spPr bwMode="auto">
          <a:xfrm>
            <a:off x="7311135" y="4816095"/>
            <a:ext cx="243660" cy="225025"/>
          </a:xfrm>
          <a:prstGeom prst="star5">
            <a:avLst>
              <a:gd name="adj" fmla="val 19098"/>
              <a:gd name="hf" fmla="val 105146"/>
              <a:gd name="vf" fmla="val 110557"/>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endParaRPr lang="de-DE" sz="1100">
              <a:solidFill>
                <a:schemeClr val="tx2"/>
              </a:solidFill>
              <a:latin typeface="LMU CompatilFact"/>
              <a:ea typeface="MS PGothic"/>
            </a:endParaRPr>
          </a:p>
        </p:txBody>
      </p:sp>
      <p:sp>
        <p:nvSpPr>
          <p:cNvPr id="7" name="Stern: 5 Zacken 20"/>
          <p:cNvSpPr/>
          <p:nvPr/>
        </p:nvSpPr>
        <p:spPr bwMode="auto">
          <a:xfrm>
            <a:off x="7639355" y="2273184"/>
            <a:ext cx="243660" cy="225025"/>
          </a:xfrm>
          <a:prstGeom prst="star5">
            <a:avLst>
              <a:gd name="adj" fmla="val 19098"/>
              <a:gd name="hf" fmla="val 105146"/>
              <a:gd name="vf" fmla="val 110557"/>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endParaRPr lang="de-DE" sz="1100">
              <a:solidFill>
                <a:schemeClr val="tx2"/>
              </a:solidFill>
              <a:latin typeface="LMU CompatilFact"/>
              <a:ea typeface="MS PGothic"/>
            </a:endParaRPr>
          </a:p>
        </p:txBody>
      </p:sp>
      <p:sp>
        <p:nvSpPr>
          <p:cNvPr id="8" name="Stern: 5 Zacken 21"/>
          <p:cNvSpPr/>
          <p:nvPr/>
        </p:nvSpPr>
        <p:spPr bwMode="auto">
          <a:xfrm>
            <a:off x="8753939" y="2269933"/>
            <a:ext cx="243660" cy="225025"/>
          </a:xfrm>
          <a:prstGeom prst="star5">
            <a:avLst>
              <a:gd name="adj" fmla="val 19098"/>
              <a:gd name="hf" fmla="val 105146"/>
              <a:gd name="vf" fmla="val 110557"/>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endParaRPr lang="de-DE" sz="1100">
              <a:solidFill>
                <a:schemeClr val="tx2"/>
              </a:solidFill>
              <a:latin typeface="LMU CompatilFact"/>
              <a:ea typeface="MS PGothic"/>
            </a:endParaRPr>
          </a:p>
        </p:txBody>
      </p:sp>
      <p:sp>
        <p:nvSpPr>
          <p:cNvPr id="9" name="Stern: 5 Zacken 22"/>
          <p:cNvSpPr/>
          <p:nvPr/>
        </p:nvSpPr>
        <p:spPr bwMode="auto">
          <a:xfrm>
            <a:off x="4924415" y="2505873"/>
            <a:ext cx="243660" cy="225025"/>
          </a:xfrm>
          <a:prstGeom prst="star5">
            <a:avLst>
              <a:gd name="adj" fmla="val 19098"/>
              <a:gd name="hf" fmla="val 105146"/>
              <a:gd name="vf" fmla="val 110557"/>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endParaRPr lang="de-DE" sz="1100">
              <a:solidFill>
                <a:schemeClr val="tx2"/>
              </a:solidFill>
              <a:latin typeface="LMU CompatilFact"/>
              <a:ea typeface="MS P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platzhalter 16"/>
          <p:cNvSpPr>
            <a:spLocks noGrp="1"/>
          </p:cNvSpPr>
          <p:nvPr>
            <p:ph type="body" sz="quarter" idx="12"/>
          </p:nvPr>
        </p:nvSpPr>
        <p:spPr bwMode="auto">
          <a:xfrm>
            <a:off x="442800" y="1583611"/>
            <a:ext cx="11306174" cy="1147287"/>
          </a:xfrm>
        </p:spPr>
        <p:txBody>
          <a:bodyPr/>
          <a:lstStyle/>
          <a:p>
            <a:pPr>
              <a:defRPr/>
            </a:pPr>
            <a:r>
              <a:rPr lang="de-DE"/>
              <a:t>Live Demo – committing</a:t>
            </a:r>
            <a:endParaRPr/>
          </a:p>
        </p:txBody>
      </p:sp>
      <p:pic>
        <p:nvPicPr>
          <p:cNvPr id="5" name="Grafik 1"/>
          <p:cNvPicPr>
            <a:picLocks noChangeAspect="1"/>
          </p:cNvPicPr>
          <p:nvPr/>
        </p:nvPicPr>
        <p:blipFill>
          <a:blip r:embed="rId2"/>
          <a:stretch/>
        </p:blipFill>
        <p:spPr bwMode="auto">
          <a:xfrm>
            <a:off x="1678995" y="2038116"/>
            <a:ext cx="8871077" cy="1896165"/>
          </a:xfrm>
          <a:prstGeom prst="rect">
            <a:avLst/>
          </a:prstGeom>
        </p:spPr>
      </p:pic>
      <p:sp>
        <p:nvSpPr>
          <p:cNvPr id="6" name="Flussdiagramm: Verbinder 8"/>
          <p:cNvSpPr/>
          <p:nvPr/>
        </p:nvSpPr>
        <p:spPr bwMode="auto">
          <a:xfrm>
            <a:off x="3125671" y="2699859"/>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1</a:t>
            </a:r>
            <a:endParaRPr/>
          </a:p>
        </p:txBody>
      </p:sp>
      <p:sp>
        <p:nvSpPr>
          <p:cNvPr id="7" name="Flussdiagramm: Verbinder 9"/>
          <p:cNvSpPr/>
          <p:nvPr/>
        </p:nvSpPr>
        <p:spPr bwMode="auto">
          <a:xfrm>
            <a:off x="6799223" y="3419939"/>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3</a:t>
            </a:r>
            <a:endParaRPr/>
          </a:p>
        </p:txBody>
      </p:sp>
      <p:sp>
        <p:nvSpPr>
          <p:cNvPr id="8" name="Flussdiagramm: Verbinder 11"/>
          <p:cNvSpPr/>
          <p:nvPr/>
        </p:nvSpPr>
        <p:spPr bwMode="auto">
          <a:xfrm>
            <a:off x="7797987" y="2744068"/>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4</a:t>
            </a:r>
            <a:endParaRPr/>
          </a:p>
        </p:txBody>
      </p:sp>
      <p:sp>
        <p:nvSpPr>
          <p:cNvPr id="9" name="Flussdiagramm: Verbinder 12"/>
          <p:cNvSpPr/>
          <p:nvPr/>
        </p:nvSpPr>
        <p:spPr bwMode="auto">
          <a:xfrm>
            <a:off x="9066331" y="2490445"/>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2</a:t>
            </a:r>
            <a:endParaRPr/>
          </a:p>
        </p:txBody>
      </p:sp>
      <p:pic>
        <p:nvPicPr>
          <p:cNvPr id="10" name="Grafik 2"/>
          <p:cNvPicPr>
            <a:picLocks noChangeAspect="1"/>
          </p:cNvPicPr>
          <p:nvPr/>
        </p:nvPicPr>
        <p:blipFill>
          <a:blip r:embed="rId3"/>
          <a:stretch/>
        </p:blipFill>
        <p:spPr bwMode="auto">
          <a:xfrm>
            <a:off x="2971901" y="4071957"/>
            <a:ext cx="3880820" cy="2597615"/>
          </a:xfrm>
          <a:prstGeom prst="rect">
            <a:avLst/>
          </a:prstGeom>
        </p:spPr>
      </p:pic>
      <p:cxnSp>
        <p:nvCxnSpPr>
          <p:cNvPr id="11" name="Gerade Verbindung mit Pfeil 14"/>
          <p:cNvCxnSpPr>
            <a:cxnSpLocks/>
          </p:cNvCxnSpPr>
          <p:nvPr/>
        </p:nvCxnSpPr>
        <p:spPr bwMode="auto">
          <a:xfrm flipH="1">
            <a:off x="6943767" y="3172355"/>
            <a:ext cx="773741" cy="887113"/>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sp>
        <p:nvSpPr>
          <p:cNvPr id="12" name="Flussdiagramm: Verbinder 17"/>
          <p:cNvSpPr/>
          <p:nvPr/>
        </p:nvSpPr>
        <p:spPr bwMode="auto">
          <a:xfrm>
            <a:off x="6278300" y="4590069"/>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5</a:t>
            </a:r>
            <a:endParaRPr/>
          </a:p>
        </p:txBody>
      </p:sp>
      <p:sp>
        <p:nvSpPr>
          <p:cNvPr id="13" name="Flussdiagramm: Verbinder 18"/>
          <p:cNvSpPr/>
          <p:nvPr/>
        </p:nvSpPr>
        <p:spPr bwMode="auto">
          <a:xfrm>
            <a:off x="7218126" y="5370765"/>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6</a:t>
            </a:r>
            <a:endParaRPr/>
          </a:p>
        </p:txBody>
      </p:sp>
      <p:pic>
        <p:nvPicPr>
          <p:cNvPr id="14" name="Grafik 6"/>
          <p:cNvPicPr>
            <a:picLocks noChangeAspect="1"/>
          </p:cNvPicPr>
          <p:nvPr/>
        </p:nvPicPr>
        <p:blipFill>
          <a:blip r:embed="rId4"/>
          <a:stretch/>
        </p:blipFill>
        <p:spPr bwMode="auto">
          <a:xfrm>
            <a:off x="7633549" y="4394069"/>
            <a:ext cx="3014970" cy="1343129"/>
          </a:xfrm>
          <a:prstGeom prst="rect">
            <a:avLst/>
          </a:prstGeom>
        </p:spPr>
      </p:pic>
      <p:sp>
        <p:nvSpPr>
          <p:cNvPr id="15" name="Flussdiagramm: Verbinder 23"/>
          <p:cNvSpPr/>
          <p:nvPr/>
        </p:nvSpPr>
        <p:spPr bwMode="auto">
          <a:xfrm>
            <a:off x="10325047" y="4184654"/>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7</a:t>
            </a:r>
            <a:endParaRPr/>
          </a:p>
        </p:txBody>
      </p:sp>
      <p:cxnSp>
        <p:nvCxnSpPr>
          <p:cNvPr id="16" name="Gerade Verbindung mit Pfeil 24"/>
          <p:cNvCxnSpPr>
            <a:cxnSpLocks/>
          </p:cNvCxnSpPr>
          <p:nvPr/>
        </p:nvCxnSpPr>
        <p:spPr bwMode="auto">
          <a:xfrm flipV="1">
            <a:off x="7003059" y="4538557"/>
            <a:ext cx="596507" cy="771593"/>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platzhalter 13"/>
          <p:cNvSpPr>
            <a:spLocks noGrp="1"/>
          </p:cNvSpPr>
          <p:nvPr>
            <p:ph type="body" sz="quarter" idx="12"/>
          </p:nvPr>
        </p:nvSpPr>
        <p:spPr bwMode="auto"/>
        <p:txBody>
          <a:bodyPr/>
          <a:lstStyle/>
          <a:p>
            <a:pPr>
              <a:defRPr/>
            </a:pPr>
            <a:r>
              <a:rPr lang="de-DE"/>
              <a:t>Live Demo – working in R with git</a:t>
            </a:r>
            <a:endParaRPr/>
          </a:p>
        </p:txBody>
      </p:sp>
      <p:pic>
        <p:nvPicPr>
          <p:cNvPr id="5" name="Grafik 3"/>
          <p:cNvPicPr>
            <a:picLocks noChangeAspect="1"/>
          </p:cNvPicPr>
          <p:nvPr/>
        </p:nvPicPr>
        <p:blipFill>
          <a:blip r:embed="rId2"/>
          <a:srcRect b="6644"/>
          <a:stretch/>
        </p:blipFill>
        <p:spPr bwMode="auto">
          <a:xfrm>
            <a:off x="1674608" y="2096161"/>
            <a:ext cx="8619886" cy="2025225"/>
          </a:xfrm>
          <a:prstGeom prst="rect">
            <a:avLst/>
          </a:prstGeom>
        </p:spPr>
      </p:pic>
      <p:pic>
        <p:nvPicPr>
          <p:cNvPr id="6" name="Grafik 5"/>
          <p:cNvPicPr>
            <a:picLocks noChangeAspect="1"/>
          </p:cNvPicPr>
          <p:nvPr/>
        </p:nvPicPr>
        <p:blipFill>
          <a:blip r:embed="rId3"/>
          <a:stretch/>
        </p:blipFill>
        <p:spPr bwMode="auto">
          <a:xfrm>
            <a:off x="3478861" y="4254800"/>
            <a:ext cx="4552355" cy="2365574"/>
          </a:xfrm>
          <a:prstGeom prst="rect">
            <a:avLst/>
          </a:prstGeom>
        </p:spPr>
      </p:pic>
      <p:sp>
        <p:nvSpPr>
          <p:cNvPr id="7" name="Flussdiagramm: Verbinder 19"/>
          <p:cNvSpPr/>
          <p:nvPr/>
        </p:nvSpPr>
        <p:spPr bwMode="auto">
          <a:xfrm>
            <a:off x="3103328" y="3686946"/>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1</a:t>
            </a:r>
            <a:endParaRPr/>
          </a:p>
        </p:txBody>
      </p:sp>
      <p:sp>
        <p:nvSpPr>
          <p:cNvPr id="8" name="Flussdiagramm: Verbinder 20"/>
          <p:cNvSpPr/>
          <p:nvPr/>
        </p:nvSpPr>
        <p:spPr bwMode="auto">
          <a:xfrm>
            <a:off x="6728432" y="6038946"/>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3</a:t>
            </a:r>
            <a:endParaRPr/>
          </a:p>
        </p:txBody>
      </p:sp>
      <p:sp>
        <p:nvSpPr>
          <p:cNvPr id="9" name="Flussdiagramm: Verbinder 21"/>
          <p:cNvSpPr/>
          <p:nvPr/>
        </p:nvSpPr>
        <p:spPr bwMode="auto">
          <a:xfrm>
            <a:off x="3260686" y="5046554"/>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4</a:t>
            </a:r>
            <a:endParaRPr/>
          </a:p>
        </p:txBody>
      </p:sp>
      <p:sp>
        <p:nvSpPr>
          <p:cNvPr id="10" name="Flussdiagramm: Verbinder 22"/>
          <p:cNvSpPr/>
          <p:nvPr/>
        </p:nvSpPr>
        <p:spPr bwMode="auto">
          <a:xfrm>
            <a:off x="6953458" y="3176280"/>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2</a:t>
            </a:r>
            <a:endParaRPr/>
          </a:p>
        </p:txBody>
      </p:sp>
      <p:cxnSp>
        <p:nvCxnSpPr>
          <p:cNvPr id="11" name="Gerade Verbindung mit Pfeil 25"/>
          <p:cNvCxnSpPr>
            <a:cxnSpLocks/>
            <a:endCxn id="6" idx="0"/>
          </p:cNvCxnSpPr>
          <p:nvPr/>
        </p:nvCxnSpPr>
        <p:spPr bwMode="auto">
          <a:xfrm flipH="1">
            <a:off x="5755039" y="3042452"/>
            <a:ext cx="1331292" cy="1212348"/>
          </a:xfrm>
          <a:prstGeom prst="straightConnector1">
            <a:avLst/>
          </a:prstGeom>
          <a:solidFill>
            <a:srgbClr val="C0C0C0"/>
          </a:solidFill>
          <a:ln w="9525" cap="flat" cmpd="sng" algn="ctr">
            <a:solidFill>
              <a:schemeClr val="tx1"/>
            </a:solidFill>
            <a:prstDash val="sysDot"/>
            <a:round/>
            <a:headEnd type="none" w="med" len="med"/>
            <a:tailEnd type="triangle"/>
          </a:ln>
          <a:effectLst/>
        </p:spPr>
      </p:cxnSp>
      <p:sp>
        <p:nvSpPr>
          <p:cNvPr id="12" name="Flussdiagramm: Verbinder 26"/>
          <p:cNvSpPr/>
          <p:nvPr/>
        </p:nvSpPr>
        <p:spPr bwMode="auto">
          <a:xfrm>
            <a:off x="6808911" y="4610572"/>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5</a:t>
            </a:r>
            <a:endParaRPr/>
          </a:p>
        </p:txBody>
      </p:sp>
      <p:sp>
        <p:nvSpPr>
          <p:cNvPr id="13" name="Flussdiagramm: Verbinder 27"/>
          <p:cNvSpPr/>
          <p:nvPr/>
        </p:nvSpPr>
        <p:spPr bwMode="auto">
          <a:xfrm>
            <a:off x="8024366" y="5487146"/>
            <a:ext cx="225025" cy="209414"/>
          </a:xfrm>
          <a:prstGeom prst="flowChartConnector">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defTabSz="914400">
              <a:defRPr/>
            </a:pPr>
            <a:r>
              <a:rPr lang="de-DE" sz="1100">
                <a:solidFill>
                  <a:schemeClr val="tx2"/>
                </a:solidFill>
                <a:latin typeface="LMU CompatilFact"/>
                <a:ea typeface="MS PGothic"/>
              </a:rPr>
              <a:t>6</a:t>
            </a:r>
            <a:endParaRPr/>
          </a:p>
        </p:txBody>
      </p:sp>
    </p:spTree>
  </p:cSld>
  <p:clrMapOvr>
    <a:masterClrMapping/>
  </p:clrMapOvr>
</p:sld>
</file>

<file path=ppt/theme/theme1.xml><?xml version="1.0" encoding="utf-8"?>
<a:theme xmlns:a="http://schemas.openxmlformats.org/drawingml/2006/main" name="Präsentationstitel">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nhalt">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Kapiteltrenner">
  <a:themeElements>
    <a:clrScheme name="LMU">
      <a:dk1>
        <a:srgbClr val="008740"/>
      </a:dk1>
      <a:lt1>
        <a:sysClr val="window" lastClr="FFFFFF"/>
      </a:lt1>
      <a:dk2>
        <a:srgbClr val="000000"/>
      </a:dk2>
      <a:lt2>
        <a:srgbClr val="4A4A4A"/>
      </a:lt2>
      <a:accent1>
        <a:srgbClr val="9D9D9D"/>
      </a:accent1>
      <a:accent2>
        <a:srgbClr val="D0D0D0"/>
      </a:accent2>
      <a:accent3>
        <a:srgbClr val="F4F4F4"/>
      </a:accent3>
      <a:accent4>
        <a:srgbClr val="023E84"/>
      </a:accent4>
      <a:accent5>
        <a:srgbClr val="009FE3"/>
      </a:accent5>
      <a:accent6>
        <a:srgbClr val="8C40A5"/>
      </a:accent6>
      <a:hlink>
        <a:srgbClr val="DC0D15"/>
      </a:hlink>
      <a:folHlink>
        <a:srgbClr val="F1870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540</Words>
  <Application>Microsoft Office PowerPoint</Application>
  <DocSecurity>0</DocSecurity>
  <PresentationFormat>Breitbild</PresentationFormat>
  <Paragraphs>107</Paragraphs>
  <Slides>14</Slides>
  <Notes>2</Notes>
  <HiddenSlides>1</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14</vt:i4>
      </vt:variant>
    </vt:vector>
  </HeadingPairs>
  <TitlesOfParts>
    <vt:vector size="20" baseType="lpstr">
      <vt:lpstr>Arial</vt:lpstr>
      <vt:lpstr>Calibri</vt:lpstr>
      <vt:lpstr>LMU CompatilFact</vt:lpstr>
      <vt:lpstr>Präsentationstitel</vt:lpstr>
      <vt:lpstr>Inhalt</vt:lpstr>
      <vt:lpstr>Kapiteltrenner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and tools for a reproducible workflow</dc:title>
  <dc:subject/>
  <dc:creator>Florian Doeffinger</dc:creator>
  <cp:keywords/>
  <dc:description/>
  <cp:lastModifiedBy>Caroline Zygar-Hoffmann</cp:lastModifiedBy>
  <cp:revision>290</cp:revision>
  <dcterms:created xsi:type="dcterms:W3CDTF">2020-05-08T07:19:48Z</dcterms:created>
  <dcterms:modified xsi:type="dcterms:W3CDTF">2024-01-23T12:35:42Z</dcterms:modified>
  <cp:category/>
  <dc:identifier/>
  <cp:contentStatus/>
  <dc:language/>
  <cp:version/>
</cp:coreProperties>
</file>