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  <p:sldMasterId id="2147483737" r:id="rId5"/>
  </p:sldMasterIdLst>
  <p:notesMasterIdLst>
    <p:notesMasterId r:id="rId10"/>
  </p:notesMasterIdLst>
  <p:handoutMasterIdLst>
    <p:handoutMasterId r:id="rId11"/>
  </p:handoutMasterIdLst>
  <p:sldIdLst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2" userDrawn="1">
          <p15:clr>
            <a:srgbClr val="A4A3A4"/>
          </p15:clr>
        </p15:guide>
        <p15:guide id="2" pos="3825" userDrawn="1">
          <p15:clr>
            <a:srgbClr val="A4A3A4"/>
          </p15:clr>
        </p15:guide>
        <p15:guide id="3" pos="3648" userDrawn="1">
          <p15:clr>
            <a:srgbClr val="A4A3A4"/>
          </p15:clr>
        </p15:guide>
        <p15:guide id="4" pos="228" userDrawn="1">
          <p15:clr>
            <a:srgbClr val="A4A3A4"/>
          </p15:clr>
        </p15:guide>
        <p15:guide id="5" pos="5106" userDrawn="1">
          <p15:clr>
            <a:srgbClr val="A4A3A4"/>
          </p15:clr>
        </p15:guide>
        <p15:guide id="6" pos="7245" userDrawn="1">
          <p15:clr>
            <a:srgbClr val="A4A3A4"/>
          </p15:clr>
        </p15:guide>
        <p15:guide id="7" pos="7452" userDrawn="1">
          <p15:clr>
            <a:srgbClr val="A4A3A4"/>
          </p15:clr>
        </p15:guide>
        <p15:guide id="8" orient="horz" pos="12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4"/>
    <a:srgbClr val="CC00CC"/>
    <a:srgbClr val="007FB7"/>
    <a:srgbClr val="5A9ED2"/>
    <a:srgbClr val="5A9EE3"/>
    <a:srgbClr val="009E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 autoAdjust="0"/>
    <p:restoredTop sz="89760" autoAdjust="0"/>
  </p:normalViewPr>
  <p:slideViewPr>
    <p:cSldViewPr snapToGrid="0" showGuides="1">
      <p:cViewPr varScale="1">
        <p:scale>
          <a:sx n="114" d="100"/>
          <a:sy n="114" d="100"/>
        </p:scale>
        <p:origin x="180" y="114"/>
      </p:cViewPr>
      <p:guideLst>
        <p:guide orient="horz" pos="3582"/>
        <p:guide pos="3825"/>
        <p:guide pos="3648"/>
        <p:guide pos="228"/>
        <p:guide pos="5106"/>
        <p:guide pos="7245"/>
        <p:guide pos="7452"/>
        <p:guide orient="horz" pos="125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2616" y="-18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FA288-9B49-4155-9442-E7AD3276A9B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0E0B8-0417-4706-97F3-A751BB3EE24F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400" dirty="0" err="1"/>
            <a:t>If</a:t>
          </a:r>
          <a:r>
            <a:rPr lang="de-DE" sz="1400" dirty="0"/>
            <a:t> a </a:t>
          </a:r>
          <a:r>
            <a:rPr lang="de-DE" sz="1400" dirty="0" err="1"/>
            <a:t>paper</a:t>
          </a:r>
          <a:r>
            <a:rPr lang="de-DE" sz="1400" dirty="0"/>
            <a:t> </a:t>
          </a:r>
          <a:r>
            <a:rPr lang="de-DE" sz="1400" dirty="0" err="1"/>
            <a:t>contains</a:t>
          </a:r>
          <a:r>
            <a:rPr lang="de-DE" sz="1400" dirty="0"/>
            <a:t> </a:t>
          </a:r>
          <a:r>
            <a:rPr lang="de-DE" sz="1400" dirty="0" err="1"/>
            <a:t>plagiarized</a:t>
          </a:r>
          <a:r>
            <a:rPr lang="de-DE" sz="1400" dirty="0"/>
            <a:t> </a:t>
          </a:r>
          <a:r>
            <a:rPr lang="de-DE" sz="1400" dirty="0" err="1"/>
            <a:t>text</a:t>
          </a:r>
          <a:r>
            <a:rPr lang="de-DE" sz="1400" dirty="0"/>
            <a:t> </a:t>
          </a:r>
          <a:r>
            <a:rPr lang="de-DE" sz="1400" dirty="0" err="1"/>
            <a:t>passages</a:t>
          </a:r>
          <a:r>
            <a:rPr lang="de-DE" sz="1400" dirty="0"/>
            <a:t>, </a:t>
          </a:r>
          <a:r>
            <a:rPr lang="de-DE" sz="1400" dirty="0" err="1"/>
            <a:t>the</a:t>
          </a:r>
          <a:r>
            <a:rPr lang="de-DE" sz="1400" dirty="0"/>
            <a:t> </a:t>
          </a:r>
          <a:r>
            <a:rPr lang="de-DE" sz="1400" dirty="0" err="1"/>
            <a:t>paper</a:t>
          </a:r>
          <a:r>
            <a:rPr lang="de-DE" sz="1400" dirty="0"/>
            <a:t> will </a:t>
          </a:r>
          <a:r>
            <a:rPr lang="de-DE" sz="1400" dirty="0" err="1"/>
            <a:t>be</a:t>
          </a:r>
          <a:r>
            <a:rPr lang="de-DE" sz="1400" dirty="0"/>
            <a:t> </a:t>
          </a:r>
          <a:r>
            <a:rPr lang="de-DE" sz="1400" dirty="0" err="1"/>
            <a:t>graded</a:t>
          </a:r>
          <a:r>
            <a:rPr lang="de-DE" sz="1400" dirty="0"/>
            <a:t> 5.0 (</a:t>
          </a:r>
          <a:r>
            <a:rPr lang="de-DE" sz="1400" dirty="0" err="1"/>
            <a:t>fail</a:t>
          </a:r>
          <a:r>
            <a:rPr lang="de-DE" sz="1400" dirty="0"/>
            <a:t>).
</a:t>
          </a:r>
          <a:endParaRPr lang="en-US" sz="1400" dirty="0"/>
        </a:p>
      </dgm:t>
    </dgm:pt>
    <dgm:pt modelId="{F0D1615F-99F1-467F-9DB3-55EAD143B88E}" type="parTrans" cxnId="{38B4D552-46E6-4554-8E12-266763EBD2BC}">
      <dgm:prSet/>
      <dgm:spPr/>
      <dgm:t>
        <a:bodyPr/>
        <a:lstStyle/>
        <a:p>
          <a:endParaRPr lang="en-US"/>
        </a:p>
      </dgm:t>
    </dgm:pt>
    <dgm:pt modelId="{3C471C11-197B-47B6-BFE3-5E5EF42754E2}" type="sibTrans" cxnId="{38B4D552-46E6-4554-8E12-266763EBD2BC}">
      <dgm:prSet/>
      <dgm:spPr/>
      <dgm:t>
        <a:bodyPr/>
        <a:lstStyle/>
        <a:p>
          <a:endParaRPr lang="en-US"/>
        </a:p>
      </dgm:t>
    </dgm:pt>
    <dgm:pt modelId="{A961E3A0-2D56-47B3-85C1-2B539D9C791A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400" b="0" dirty="0"/>
            <a:t>The </a:t>
          </a:r>
          <a:r>
            <a:rPr lang="de-DE" sz="1400" b="0" dirty="0" err="1"/>
            <a:t>most</a:t>
          </a:r>
          <a:r>
            <a:rPr lang="de-DE" sz="1400" b="0" dirty="0"/>
            <a:t> </a:t>
          </a:r>
          <a:r>
            <a:rPr lang="de-DE" sz="1400" b="0" dirty="0" err="1"/>
            <a:t>important</a:t>
          </a:r>
          <a:r>
            <a:rPr lang="de-DE" sz="1400" b="0" dirty="0"/>
            <a:t> </a:t>
          </a:r>
          <a:r>
            <a:rPr lang="de-DE" sz="1400" b="0" dirty="0" err="1"/>
            <a:t>information</a:t>
          </a:r>
          <a:r>
            <a:rPr lang="de-DE" sz="1400" b="0" dirty="0"/>
            <a:t> </a:t>
          </a:r>
          <a:r>
            <a:rPr lang="de-DE" sz="1400" b="0" dirty="0" err="1"/>
            <a:t>regarding</a:t>
          </a:r>
          <a:r>
            <a:rPr lang="de-DE" sz="1400" b="0" dirty="0"/>
            <a:t> </a:t>
          </a:r>
          <a:r>
            <a:rPr lang="de-DE" sz="1400" b="0" dirty="0" err="1"/>
            <a:t>plagiarism</a:t>
          </a:r>
          <a:r>
            <a:rPr lang="de-DE" sz="1400" b="0" dirty="0"/>
            <a:t> </a:t>
          </a:r>
          <a:r>
            <a:rPr lang="de-DE" sz="1400" b="0" dirty="0" err="1"/>
            <a:t>can</a:t>
          </a:r>
          <a:r>
            <a:rPr lang="de-DE" sz="1400" b="0" dirty="0"/>
            <a:t> </a:t>
          </a:r>
          <a:r>
            <a:rPr lang="de-DE" sz="1400" b="0" dirty="0" err="1"/>
            <a:t>be</a:t>
          </a:r>
          <a:r>
            <a:rPr lang="de-DE" sz="1400" b="0" dirty="0"/>
            <a:t> </a:t>
          </a:r>
          <a:r>
            <a:rPr lang="de-DE" sz="1400" b="0" dirty="0" err="1"/>
            <a:t>found</a:t>
          </a:r>
          <a:r>
            <a:rPr lang="de-DE" sz="1400" b="0" dirty="0"/>
            <a:t> in </a:t>
          </a:r>
          <a:r>
            <a:rPr lang="de-DE" sz="1400" b="0" dirty="0" err="1"/>
            <a:t>the</a:t>
          </a:r>
          <a:r>
            <a:rPr lang="de-DE" sz="1400" b="0" dirty="0"/>
            <a:t> </a:t>
          </a:r>
          <a:r>
            <a:rPr lang="de-DE" sz="1400" b="0" dirty="0" err="1"/>
            <a:t>handbook</a:t>
          </a:r>
          <a:r>
            <a:rPr lang="de-DE" sz="1400" b="0" dirty="0"/>
            <a:t> </a:t>
          </a:r>
          <a:r>
            <a:rPr lang="de-DE" sz="1400" b="0" dirty="0" err="1"/>
            <a:t>for</a:t>
          </a:r>
          <a:r>
            <a:rPr lang="de-DE" sz="1400" b="0" dirty="0"/>
            <a:t> Academic </a:t>
          </a:r>
          <a:r>
            <a:rPr lang="de-DE" sz="1400" b="0" dirty="0" err="1"/>
            <a:t>writing</a:t>
          </a:r>
          <a:r>
            <a:rPr lang="de-DE" sz="1400" b="0" dirty="0"/>
            <a:t>.</a:t>
          </a:r>
        </a:p>
      </dgm:t>
    </dgm:pt>
    <dgm:pt modelId="{FEFEAD6E-1CDF-4FDF-8C89-92C2EBAC0F0F}" type="parTrans" cxnId="{05AB2BDB-2C5B-48A3-8D86-9EF132E0CF5D}">
      <dgm:prSet/>
      <dgm:spPr/>
      <dgm:t>
        <a:bodyPr/>
        <a:lstStyle/>
        <a:p>
          <a:endParaRPr lang="en-US"/>
        </a:p>
      </dgm:t>
    </dgm:pt>
    <dgm:pt modelId="{CD252C26-8026-4DD1-A9C6-D4C411C642E2}" type="sibTrans" cxnId="{05AB2BDB-2C5B-48A3-8D86-9EF132E0CF5D}">
      <dgm:prSet/>
      <dgm:spPr/>
      <dgm:t>
        <a:bodyPr/>
        <a:lstStyle/>
        <a:p>
          <a:endParaRPr lang="en-US"/>
        </a:p>
      </dgm:t>
    </dgm:pt>
    <dgm:pt modelId="{77CC3513-E2A2-4703-A66B-6C7A106FD57A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400" dirty="0" err="1"/>
            <a:t>Please</a:t>
          </a:r>
          <a:r>
            <a:rPr lang="de-DE" sz="1400" dirty="0"/>
            <a:t> </a:t>
          </a:r>
          <a:r>
            <a:rPr lang="de-DE" sz="1400" dirty="0" err="1"/>
            <a:t>note</a:t>
          </a:r>
          <a:r>
            <a:rPr lang="de-DE" sz="1400" dirty="0"/>
            <a:t> </a:t>
          </a:r>
          <a:r>
            <a:rPr lang="de-DE" sz="1400" dirty="0" err="1"/>
            <a:t>that</a:t>
          </a:r>
          <a:r>
            <a:rPr lang="de-DE" sz="1400" dirty="0"/>
            <a:t> all </a:t>
          </a:r>
          <a:r>
            <a:rPr lang="de-DE" sz="1400" dirty="0" err="1"/>
            <a:t>your</a:t>
          </a:r>
          <a:r>
            <a:rPr lang="de-DE" sz="1400" dirty="0"/>
            <a:t> final </a:t>
          </a:r>
          <a:r>
            <a:rPr lang="de-DE" sz="1400" dirty="0" err="1"/>
            <a:t>papers</a:t>
          </a:r>
          <a:r>
            <a:rPr lang="de-DE" sz="1400" dirty="0"/>
            <a:t> will </a:t>
          </a:r>
          <a:r>
            <a:rPr lang="de-DE" sz="1400" dirty="0" err="1"/>
            <a:t>be</a:t>
          </a:r>
          <a:r>
            <a:rPr lang="de-DE" sz="1400" dirty="0"/>
            <a:t> </a:t>
          </a:r>
          <a:r>
            <a:rPr lang="de-DE" sz="1400" dirty="0" err="1"/>
            <a:t>checked</a:t>
          </a:r>
          <a:r>
            <a:rPr lang="de-DE" sz="1400" dirty="0"/>
            <a:t> </a:t>
          </a:r>
          <a:r>
            <a:rPr lang="de-DE" sz="1400" dirty="0" err="1"/>
            <a:t>thoroughly</a:t>
          </a:r>
          <a:r>
            <a:rPr lang="de-DE" sz="1400" dirty="0"/>
            <a:t> </a:t>
          </a:r>
          <a:r>
            <a:rPr lang="de-DE" sz="1400" dirty="0" err="1"/>
            <a:t>for</a:t>
          </a:r>
          <a:r>
            <a:rPr lang="de-DE" sz="1400" dirty="0"/>
            <a:t> </a:t>
          </a:r>
          <a:r>
            <a:rPr lang="de-DE" sz="1400" dirty="0" err="1"/>
            <a:t>Plagiarism</a:t>
          </a:r>
          <a:r>
            <a:rPr lang="de-DE" sz="1400" dirty="0"/>
            <a:t> </a:t>
          </a:r>
          <a:r>
            <a:rPr lang="de-DE" sz="1400" dirty="0" err="1"/>
            <a:t>by</a:t>
          </a:r>
          <a:r>
            <a:rPr lang="de-DE" sz="1400" dirty="0"/>
            <a:t> a </a:t>
          </a:r>
          <a:r>
            <a:rPr lang="de-DE" sz="1400" dirty="0" err="1"/>
            <a:t>software</a:t>
          </a:r>
          <a:r>
            <a:rPr lang="de-DE" sz="1400" dirty="0"/>
            <a:t>, </a:t>
          </a:r>
          <a:r>
            <a:rPr lang="de-DE" sz="1400" dirty="0" err="1"/>
            <a:t>followed</a:t>
          </a:r>
          <a:r>
            <a:rPr lang="de-DE" sz="1400" dirty="0"/>
            <a:t> </a:t>
          </a:r>
          <a:r>
            <a:rPr lang="de-DE" sz="1400" dirty="0" err="1"/>
            <a:t>by</a:t>
          </a:r>
          <a:r>
            <a:rPr lang="de-DE" sz="1400" dirty="0"/>
            <a:t> a </a:t>
          </a:r>
          <a:r>
            <a:rPr lang="de-DE" sz="1400" dirty="0" err="1"/>
            <a:t>manual</a:t>
          </a:r>
          <a:r>
            <a:rPr lang="de-DE" sz="1400" dirty="0"/>
            <a:t> </a:t>
          </a:r>
          <a:r>
            <a:rPr lang="de-DE" sz="1400" dirty="0" err="1"/>
            <a:t>verification</a:t>
          </a:r>
          <a:r>
            <a:rPr lang="de-DE" sz="1400" dirty="0"/>
            <a:t>.</a:t>
          </a:r>
          <a:endParaRPr lang="en-US" sz="1400" dirty="0"/>
        </a:p>
      </dgm:t>
    </dgm:pt>
    <dgm:pt modelId="{BE7078F6-27B9-475C-AE17-D9A659FDBF9B}" type="sibTrans" cxnId="{46879020-1C48-49E7-8EE4-12D4E3E538D7}">
      <dgm:prSet/>
      <dgm:spPr/>
      <dgm:t>
        <a:bodyPr/>
        <a:lstStyle/>
        <a:p>
          <a:endParaRPr lang="en-US"/>
        </a:p>
      </dgm:t>
    </dgm:pt>
    <dgm:pt modelId="{55ECD533-9374-4579-8EDD-2B4AC4B7966B}" type="parTrans" cxnId="{46879020-1C48-49E7-8EE4-12D4E3E538D7}">
      <dgm:prSet/>
      <dgm:spPr/>
      <dgm:t>
        <a:bodyPr/>
        <a:lstStyle/>
        <a:p>
          <a:endParaRPr lang="en-US"/>
        </a:p>
      </dgm:t>
    </dgm:pt>
    <dgm:pt modelId="{0873C9BD-56DC-4778-9B0F-BA0C507C2FC1}" type="pres">
      <dgm:prSet presAssocID="{B1EFA288-9B49-4155-9442-E7AD3276A9BD}" presName="root" presStyleCnt="0">
        <dgm:presLayoutVars>
          <dgm:dir/>
          <dgm:resizeHandles val="exact"/>
        </dgm:presLayoutVars>
      </dgm:prSet>
      <dgm:spPr/>
    </dgm:pt>
    <dgm:pt modelId="{866621E4-802B-4DE1-8182-499210D1E614}" type="pres">
      <dgm:prSet presAssocID="{77CC3513-E2A2-4703-A66B-6C7A106FD57A}" presName="compNode" presStyleCnt="0"/>
      <dgm:spPr/>
    </dgm:pt>
    <dgm:pt modelId="{BBCF3018-63D7-40CE-AD13-7D9DCE5C5268}" type="pres">
      <dgm:prSet presAssocID="{77CC3513-E2A2-4703-A66B-6C7A106FD57A}" presName="iconBgRect" presStyleLbl="bgShp" presStyleIdx="0" presStyleCnt="3" custLinFactNeighborY="5802"/>
      <dgm:spPr/>
    </dgm:pt>
    <dgm:pt modelId="{2A7E5DED-4D44-44E9-A15B-592F9469EB70}" type="pres">
      <dgm:prSet presAssocID="{77CC3513-E2A2-4703-A66B-6C7A106FD57A}" presName="iconRect" presStyleLbl="node1" presStyleIdx="0" presStyleCnt="3" custLinFactNeighborY="10109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51A36A-B2A3-4062-A299-5064E1EDCCE8}" type="pres">
      <dgm:prSet presAssocID="{77CC3513-E2A2-4703-A66B-6C7A106FD57A}" presName="spaceRect" presStyleCnt="0"/>
      <dgm:spPr/>
    </dgm:pt>
    <dgm:pt modelId="{F97C54DA-F7C1-40B6-BD81-49F214263CB6}" type="pres">
      <dgm:prSet presAssocID="{77CC3513-E2A2-4703-A66B-6C7A106FD57A}" presName="textRect" presStyleLbl="revTx" presStyleIdx="0" presStyleCnt="3" custScaleX="117672" custScaleY="103335" custLinFactNeighborY="-8430">
        <dgm:presLayoutVars>
          <dgm:chMax val="1"/>
          <dgm:chPref val="1"/>
        </dgm:presLayoutVars>
      </dgm:prSet>
      <dgm:spPr/>
    </dgm:pt>
    <dgm:pt modelId="{A2CE6427-647A-4D29-8D33-25262E827716}" type="pres">
      <dgm:prSet presAssocID="{BE7078F6-27B9-475C-AE17-D9A659FDBF9B}" presName="sibTrans" presStyleCnt="0"/>
      <dgm:spPr/>
    </dgm:pt>
    <dgm:pt modelId="{BC36F4EB-CE36-4838-83D4-2E9C65257FDE}" type="pres">
      <dgm:prSet presAssocID="{E6E0E0B8-0417-4706-97F3-A751BB3EE24F}" presName="compNode" presStyleCnt="0"/>
      <dgm:spPr/>
    </dgm:pt>
    <dgm:pt modelId="{0092D889-F070-49C6-9816-7873AF82CF59}" type="pres">
      <dgm:prSet presAssocID="{E6E0E0B8-0417-4706-97F3-A751BB3EE24F}" presName="iconBgRect" presStyleLbl="bgShp" presStyleIdx="1" presStyleCnt="3" custLinFactNeighborY="5802"/>
      <dgm:spPr/>
    </dgm:pt>
    <dgm:pt modelId="{49114CED-C55B-4E78-9B94-E07A743D3083}" type="pres">
      <dgm:prSet presAssocID="{E6E0E0B8-0417-4706-97F3-A751BB3EE24F}" presName="iconRect" presStyleLbl="node1" presStyleIdx="1" presStyleCnt="3" custLinFactNeighborY="10109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mentar Gefällt nicht"/>
        </a:ext>
      </dgm:extLst>
    </dgm:pt>
    <dgm:pt modelId="{110039CD-F460-438A-8259-0FE3F36B2A75}" type="pres">
      <dgm:prSet presAssocID="{E6E0E0B8-0417-4706-97F3-A751BB3EE24F}" presName="spaceRect" presStyleCnt="0"/>
      <dgm:spPr/>
    </dgm:pt>
    <dgm:pt modelId="{6D3C376E-DB82-4837-AE34-27F6102D9492}" type="pres">
      <dgm:prSet presAssocID="{E6E0E0B8-0417-4706-97F3-A751BB3EE24F}" presName="textRect" presStyleLbl="revTx" presStyleIdx="1" presStyleCnt="3" custLinFactNeighborY="-10900">
        <dgm:presLayoutVars>
          <dgm:chMax val="1"/>
          <dgm:chPref val="1"/>
        </dgm:presLayoutVars>
      </dgm:prSet>
      <dgm:spPr/>
    </dgm:pt>
    <dgm:pt modelId="{D20398C4-C395-4E8F-9BE8-CC5DB2BD52F4}" type="pres">
      <dgm:prSet presAssocID="{3C471C11-197B-47B6-BFE3-5E5EF42754E2}" presName="sibTrans" presStyleCnt="0"/>
      <dgm:spPr/>
    </dgm:pt>
    <dgm:pt modelId="{BF7DACCA-BC19-4258-8079-431CDB93168E}" type="pres">
      <dgm:prSet presAssocID="{A961E3A0-2D56-47B3-85C1-2B539D9C791A}" presName="compNode" presStyleCnt="0"/>
      <dgm:spPr/>
    </dgm:pt>
    <dgm:pt modelId="{3DFF7DCE-ADBC-41D4-BFE8-C432F41DB2CF}" type="pres">
      <dgm:prSet presAssocID="{A961E3A0-2D56-47B3-85C1-2B539D9C791A}" presName="iconBgRect" presStyleLbl="bgShp" presStyleIdx="2" presStyleCnt="3" custLinFactNeighborY="5802"/>
      <dgm:spPr/>
    </dgm:pt>
    <dgm:pt modelId="{E478A95E-7E1A-4051-A80E-CADF434A2E3B}" type="pres">
      <dgm:prSet presAssocID="{A961E3A0-2D56-47B3-85C1-2B539D9C791A}" presName="iconRect" presStyleLbl="node1" presStyleIdx="2" presStyleCnt="3" custLinFactNeighborY="101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7F628A9E-5476-4BE7-B4ED-AE9200855D0A}" type="pres">
      <dgm:prSet presAssocID="{A961E3A0-2D56-47B3-85C1-2B539D9C791A}" presName="spaceRect" presStyleCnt="0"/>
      <dgm:spPr/>
    </dgm:pt>
    <dgm:pt modelId="{A8516611-6656-4FEC-B5DE-835BE9066BD9}" type="pres">
      <dgm:prSet presAssocID="{A961E3A0-2D56-47B3-85C1-2B539D9C791A}" presName="textRect" presStyleLbl="revTx" presStyleIdx="2" presStyleCnt="3" custScaleX="124347" custScaleY="101874" custLinFactNeighborY="-10116">
        <dgm:presLayoutVars>
          <dgm:chMax val="1"/>
          <dgm:chPref val="1"/>
        </dgm:presLayoutVars>
      </dgm:prSet>
      <dgm:spPr/>
    </dgm:pt>
  </dgm:ptLst>
  <dgm:cxnLst>
    <dgm:cxn modelId="{6A24330D-835B-4106-9260-F6D7D53F71DB}" type="presOf" srcId="{77CC3513-E2A2-4703-A66B-6C7A106FD57A}" destId="{F97C54DA-F7C1-40B6-BD81-49F214263CB6}" srcOrd="0" destOrd="0" presId="urn:microsoft.com/office/officeart/2018/5/layout/IconCircleLabelList"/>
    <dgm:cxn modelId="{63D1510E-81A3-496C-828E-F9AEAE54F9A0}" type="presOf" srcId="{E6E0E0B8-0417-4706-97F3-A751BB3EE24F}" destId="{6D3C376E-DB82-4837-AE34-27F6102D9492}" srcOrd="0" destOrd="0" presId="urn:microsoft.com/office/officeart/2018/5/layout/IconCircleLabelList"/>
    <dgm:cxn modelId="{46879020-1C48-49E7-8EE4-12D4E3E538D7}" srcId="{B1EFA288-9B49-4155-9442-E7AD3276A9BD}" destId="{77CC3513-E2A2-4703-A66B-6C7A106FD57A}" srcOrd="0" destOrd="0" parTransId="{55ECD533-9374-4579-8EDD-2B4AC4B7966B}" sibTransId="{BE7078F6-27B9-475C-AE17-D9A659FDBF9B}"/>
    <dgm:cxn modelId="{38B4D552-46E6-4554-8E12-266763EBD2BC}" srcId="{B1EFA288-9B49-4155-9442-E7AD3276A9BD}" destId="{E6E0E0B8-0417-4706-97F3-A751BB3EE24F}" srcOrd="1" destOrd="0" parTransId="{F0D1615F-99F1-467F-9DB3-55EAD143B88E}" sibTransId="{3C471C11-197B-47B6-BFE3-5E5EF42754E2}"/>
    <dgm:cxn modelId="{DE2EC888-B090-4BCD-9CBE-620B0B4FBE5E}" type="presOf" srcId="{B1EFA288-9B49-4155-9442-E7AD3276A9BD}" destId="{0873C9BD-56DC-4778-9B0F-BA0C507C2FC1}" srcOrd="0" destOrd="0" presId="urn:microsoft.com/office/officeart/2018/5/layout/IconCircleLabelList"/>
    <dgm:cxn modelId="{37EE00B7-52E8-45E8-9091-DC5232D5211C}" type="presOf" srcId="{A961E3A0-2D56-47B3-85C1-2B539D9C791A}" destId="{A8516611-6656-4FEC-B5DE-835BE9066BD9}" srcOrd="0" destOrd="0" presId="urn:microsoft.com/office/officeart/2018/5/layout/IconCircleLabelList"/>
    <dgm:cxn modelId="{05AB2BDB-2C5B-48A3-8D86-9EF132E0CF5D}" srcId="{B1EFA288-9B49-4155-9442-E7AD3276A9BD}" destId="{A961E3A0-2D56-47B3-85C1-2B539D9C791A}" srcOrd="2" destOrd="0" parTransId="{FEFEAD6E-1CDF-4FDF-8C89-92C2EBAC0F0F}" sibTransId="{CD252C26-8026-4DD1-A9C6-D4C411C642E2}"/>
    <dgm:cxn modelId="{206BDB15-EB70-4C49-A964-0E64818FEC61}" type="presParOf" srcId="{0873C9BD-56DC-4778-9B0F-BA0C507C2FC1}" destId="{866621E4-802B-4DE1-8182-499210D1E614}" srcOrd="0" destOrd="0" presId="urn:microsoft.com/office/officeart/2018/5/layout/IconCircleLabelList"/>
    <dgm:cxn modelId="{86ADBF27-64C6-4128-B804-65B0C8DE680E}" type="presParOf" srcId="{866621E4-802B-4DE1-8182-499210D1E614}" destId="{BBCF3018-63D7-40CE-AD13-7D9DCE5C5268}" srcOrd="0" destOrd="0" presId="urn:microsoft.com/office/officeart/2018/5/layout/IconCircleLabelList"/>
    <dgm:cxn modelId="{EBE5E248-3749-4BAE-AF3B-E20DD7E719BA}" type="presParOf" srcId="{866621E4-802B-4DE1-8182-499210D1E614}" destId="{2A7E5DED-4D44-44E9-A15B-592F9469EB70}" srcOrd="1" destOrd="0" presId="urn:microsoft.com/office/officeart/2018/5/layout/IconCircleLabelList"/>
    <dgm:cxn modelId="{C6FA7BD4-31D5-48F9-9A1F-637DADAFB094}" type="presParOf" srcId="{866621E4-802B-4DE1-8182-499210D1E614}" destId="{EA51A36A-B2A3-4062-A299-5064E1EDCCE8}" srcOrd="2" destOrd="0" presId="urn:microsoft.com/office/officeart/2018/5/layout/IconCircleLabelList"/>
    <dgm:cxn modelId="{3B8378F4-70DE-429C-89AD-23B12F5F7171}" type="presParOf" srcId="{866621E4-802B-4DE1-8182-499210D1E614}" destId="{F97C54DA-F7C1-40B6-BD81-49F214263CB6}" srcOrd="3" destOrd="0" presId="urn:microsoft.com/office/officeart/2018/5/layout/IconCircleLabelList"/>
    <dgm:cxn modelId="{44A0508A-9394-4849-B42D-0F5DCCBB66E4}" type="presParOf" srcId="{0873C9BD-56DC-4778-9B0F-BA0C507C2FC1}" destId="{A2CE6427-647A-4D29-8D33-25262E827716}" srcOrd="1" destOrd="0" presId="urn:microsoft.com/office/officeart/2018/5/layout/IconCircleLabelList"/>
    <dgm:cxn modelId="{3A3341A1-1000-465F-A31C-A25DF86420D8}" type="presParOf" srcId="{0873C9BD-56DC-4778-9B0F-BA0C507C2FC1}" destId="{BC36F4EB-CE36-4838-83D4-2E9C65257FDE}" srcOrd="2" destOrd="0" presId="urn:microsoft.com/office/officeart/2018/5/layout/IconCircleLabelList"/>
    <dgm:cxn modelId="{72F1D5AD-BF97-46B3-810B-4D9031553006}" type="presParOf" srcId="{BC36F4EB-CE36-4838-83D4-2E9C65257FDE}" destId="{0092D889-F070-49C6-9816-7873AF82CF59}" srcOrd="0" destOrd="0" presId="urn:microsoft.com/office/officeart/2018/5/layout/IconCircleLabelList"/>
    <dgm:cxn modelId="{2A22D972-59F8-410C-AF30-202E8EB13873}" type="presParOf" srcId="{BC36F4EB-CE36-4838-83D4-2E9C65257FDE}" destId="{49114CED-C55B-4E78-9B94-E07A743D3083}" srcOrd="1" destOrd="0" presId="urn:microsoft.com/office/officeart/2018/5/layout/IconCircleLabelList"/>
    <dgm:cxn modelId="{E5B08495-B1ED-4465-9226-7D394689A9D8}" type="presParOf" srcId="{BC36F4EB-CE36-4838-83D4-2E9C65257FDE}" destId="{110039CD-F460-438A-8259-0FE3F36B2A75}" srcOrd="2" destOrd="0" presId="urn:microsoft.com/office/officeart/2018/5/layout/IconCircleLabelList"/>
    <dgm:cxn modelId="{964316F5-934D-468D-8A6D-549A989084BA}" type="presParOf" srcId="{BC36F4EB-CE36-4838-83D4-2E9C65257FDE}" destId="{6D3C376E-DB82-4837-AE34-27F6102D9492}" srcOrd="3" destOrd="0" presId="urn:microsoft.com/office/officeart/2018/5/layout/IconCircleLabelList"/>
    <dgm:cxn modelId="{7BB84B61-3270-46BE-836E-E389E1CAC251}" type="presParOf" srcId="{0873C9BD-56DC-4778-9B0F-BA0C507C2FC1}" destId="{D20398C4-C395-4E8F-9BE8-CC5DB2BD52F4}" srcOrd="3" destOrd="0" presId="urn:microsoft.com/office/officeart/2018/5/layout/IconCircleLabelList"/>
    <dgm:cxn modelId="{85E2A22C-258E-4725-AD56-BD0CE1CE88C3}" type="presParOf" srcId="{0873C9BD-56DC-4778-9B0F-BA0C507C2FC1}" destId="{BF7DACCA-BC19-4258-8079-431CDB93168E}" srcOrd="4" destOrd="0" presId="urn:microsoft.com/office/officeart/2018/5/layout/IconCircleLabelList"/>
    <dgm:cxn modelId="{C632F3C5-19DC-4CC8-86F1-22BF97964A63}" type="presParOf" srcId="{BF7DACCA-BC19-4258-8079-431CDB93168E}" destId="{3DFF7DCE-ADBC-41D4-BFE8-C432F41DB2CF}" srcOrd="0" destOrd="0" presId="urn:microsoft.com/office/officeart/2018/5/layout/IconCircleLabelList"/>
    <dgm:cxn modelId="{37CD93CB-3328-49AC-8CDC-AEBAC2710373}" type="presParOf" srcId="{BF7DACCA-BC19-4258-8079-431CDB93168E}" destId="{E478A95E-7E1A-4051-A80E-CADF434A2E3B}" srcOrd="1" destOrd="0" presId="urn:microsoft.com/office/officeart/2018/5/layout/IconCircleLabelList"/>
    <dgm:cxn modelId="{C696C228-7081-40EC-9D50-46BA0F7DC8C3}" type="presParOf" srcId="{BF7DACCA-BC19-4258-8079-431CDB93168E}" destId="{7F628A9E-5476-4BE7-B4ED-AE9200855D0A}" srcOrd="2" destOrd="0" presId="urn:microsoft.com/office/officeart/2018/5/layout/IconCircleLabelList"/>
    <dgm:cxn modelId="{0C87803B-3C07-455B-B3DC-25E5B4BBC173}" type="presParOf" srcId="{BF7DACCA-BC19-4258-8079-431CDB93168E}" destId="{A8516611-6656-4FEC-B5DE-835BE9066B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2371E-54D3-4D9D-9B93-B104828197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FE919-E920-432D-9FBA-A723F445E5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„Classic" </a:t>
          </a:r>
          <a:r>
            <a:rPr lang="de-DE" sz="1600" b="1" dirty="0" err="1"/>
            <a:t>plagiarism</a:t>
          </a:r>
          <a:r>
            <a:rPr lang="de-DE" sz="1600" b="1" dirty="0"/>
            <a:t> </a:t>
          </a:r>
          <a:r>
            <a:rPr lang="de-DE" sz="1600" b="0" dirty="0" err="1"/>
            <a:t>is</a:t>
          </a:r>
          <a:r>
            <a:rPr lang="de-DE" sz="1600" b="0" dirty="0"/>
            <a:t> a </a:t>
          </a:r>
          <a:r>
            <a:rPr lang="de-DE" sz="1600" b="0" dirty="0" err="1"/>
            <a:t>literal</a:t>
          </a:r>
          <a:r>
            <a:rPr lang="de-DE" sz="1600" b="0" dirty="0"/>
            <a:t> </a:t>
          </a:r>
          <a:r>
            <a:rPr lang="de-DE" sz="1600" b="0" dirty="0" err="1"/>
            <a:t>inclusion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</a:t>
          </a:r>
          <a:r>
            <a:rPr lang="de-DE" sz="1600" b="0" dirty="0" err="1"/>
            <a:t>text</a:t>
          </a:r>
          <a:r>
            <a:rPr lang="de-DE" sz="1600" b="0" dirty="0"/>
            <a:t> </a:t>
          </a:r>
          <a:r>
            <a:rPr lang="de-DE" sz="1600" b="0" dirty="0" err="1"/>
            <a:t>passages</a:t>
          </a:r>
          <a:r>
            <a:rPr lang="de-DE" sz="1600" b="0" dirty="0"/>
            <a:t> </a:t>
          </a:r>
          <a:r>
            <a:rPr lang="de-DE" sz="1600" b="0" dirty="0" err="1"/>
            <a:t>from</a:t>
          </a:r>
          <a:r>
            <a:rPr lang="de-DE" sz="1600" b="0" dirty="0"/>
            <a:t> </a:t>
          </a:r>
          <a:r>
            <a:rPr lang="de-DE" sz="1600" b="0" dirty="0" err="1"/>
            <a:t>other</a:t>
          </a:r>
          <a:r>
            <a:rPr lang="de-DE" sz="1600" b="0" dirty="0"/>
            <a:t> </a:t>
          </a:r>
          <a:r>
            <a:rPr lang="de-DE" sz="1600" b="0" dirty="0" err="1"/>
            <a:t>sources</a:t>
          </a:r>
          <a:r>
            <a:rPr lang="de-DE" sz="1600" b="0" dirty="0"/>
            <a:t> </a:t>
          </a:r>
          <a:r>
            <a:rPr lang="de-DE" sz="1600" b="0" dirty="0" err="1"/>
            <a:t>without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with</a:t>
          </a:r>
          <a:r>
            <a:rPr lang="de-DE" sz="1600" b="0" dirty="0"/>
            <a:t> </a:t>
          </a:r>
          <a:r>
            <a:rPr lang="de-DE" sz="1600" b="0" dirty="0" err="1"/>
            <a:t>incorrect</a:t>
          </a:r>
          <a:r>
            <a:rPr lang="de-DE" sz="1600" b="0" dirty="0"/>
            <a:t> </a:t>
          </a:r>
          <a:r>
            <a:rPr lang="de-DE" sz="1600" b="0" dirty="0" err="1"/>
            <a:t>source</a:t>
          </a:r>
          <a:r>
            <a:rPr lang="de-DE" sz="1600" b="0" dirty="0"/>
            <a:t> </a:t>
          </a:r>
          <a:r>
            <a:rPr lang="de-DE" sz="1600" b="0" dirty="0" err="1"/>
            <a:t>citation</a:t>
          </a:r>
          <a:r>
            <a:rPr lang="de-DE" sz="1600" b="0" dirty="0"/>
            <a:t>. </a:t>
          </a:r>
          <a:r>
            <a:rPr lang="de-DE" sz="1600" b="0" dirty="0" err="1"/>
            <a:t>Please</a:t>
          </a:r>
          <a:r>
            <a:rPr lang="de-DE" sz="1600" b="0" dirty="0"/>
            <a:t> </a:t>
          </a:r>
          <a:r>
            <a:rPr lang="de-DE" sz="1600" b="0" dirty="0" err="1"/>
            <a:t>note</a:t>
          </a:r>
          <a:r>
            <a:rPr lang="de-DE" sz="1600" b="0" dirty="0"/>
            <a:t> </a:t>
          </a:r>
          <a:r>
            <a:rPr lang="de-DE" sz="1600" b="0" dirty="0" err="1"/>
            <a:t>that</a:t>
          </a:r>
          <a:r>
            <a:rPr lang="de-DE" sz="1600" b="0" dirty="0"/>
            <a:t> </a:t>
          </a:r>
          <a:r>
            <a:rPr lang="de-DE" sz="1600" b="0" dirty="0" err="1"/>
            <a:t>the</a:t>
          </a:r>
          <a:r>
            <a:rPr lang="de-DE" sz="1600" b="0" dirty="0"/>
            <a:t> </a:t>
          </a:r>
          <a:r>
            <a:rPr lang="de-DE" sz="1600" b="0" dirty="0" err="1"/>
            <a:t>inclusion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</a:t>
          </a:r>
          <a:r>
            <a:rPr lang="de-DE" sz="1600" b="0" dirty="0" err="1"/>
            <a:t>text</a:t>
          </a:r>
          <a:r>
            <a:rPr lang="de-DE" sz="1600" b="0" dirty="0"/>
            <a:t> </a:t>
          </a:r>
          <a:r>
            <a:rPr lang="de-DE" sz="1600" b="0" dirty="0" err="1"/>
            <a:t>passages</a:t>
          </a:r>
          <a:r>
            <a:rPr lang="de-DE" sz="1600" b="0" dirty="0"/>
            <a:t> </a:t>
          </a:r>
          <a:r>
            <a:rPr lang="de-DE" sz="1600" b="0" dirty="0" err="1"/>
            <a:t>even</a:t>
          </a:r>
          <a:r>
            <a:rPr lang="de-DE" sz="1600" b="0" dirty="0"/>
            <a:t> </a:t>
          </a:r>
          <a:r>
            <a:rPr lang="de-DE" sz="1600" b="0" dirty="0" err="1"/>
            <a:t>with</a:t>
          </a:r>
          <a:r>
            <a:rPr lang="de-DE" sz="1600" b="0" dirty="0"/>
            <a:t> minor </a:t>
          </a:r>
          <a:r>
            <a:rPr lang="de-DE" sz="1600" b="0" dirty="0" err="1"/>
            <a:t>renaming</a:t>
          </a:r>
          <a:r>
            <a:rPr lang="de-DE" sz="1600" b="0" dirty="0"/>
            <a:t>, </a:t>
          </a:r>
          <a:r>
            <a:rPr lang="de-DE" sz="1600" b="0" dirty="0" err="1"/>
            <a:t>changes</a:t>
          </a:r>
          <a:r>
            <a:rPr lang="de-DE" sz="1600" b="0" dirty="0"/>
            <a:t>,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sentence</a:t>
          </a:r>
          <a:r>
            <a:rPr lang="de-DE" sz="1600" b="0" dirty="0"/>
            <a:t> </a:t>
          </a:r>
          <a:r>
            <a:rPr lang="de-DE" sz="1600" b="0" dirty="0" err="1"/>
            <a:t>rearrangements</a:t>
          </a:r>
          <a:r>
            <a:rPr lang="de-DE" sz="1600" b="0" dirty="0"/>
            <a:t> </a:t>
          </a:r>
          <a:r>
            <a:rPr lang="de-DE" sz="1600" b="0" dirty="0" err="1"/>
            <a:t>constitute</a:t>
          </a:r>
          <a:r>
            <a:rPr lang="de-DE" sz="1600" b="0" dirty="0"/>
            <a:t> </a:t>
          </a:r>
          <a:r>
            <a:rPr lang="de-DE" sz="1600" b="0" dirty="0" err="1"/>
            <a:t>plagiarism</a:t>
          </a:r>
          <a:r>
            <a:rPr lang="de-DE" sz="1600" b="0" dirty="0"/>
            <a:t>.</a:t>
          </a:r>
          <a:endParaRPr lang="en-US" sz="1600" b="0" dirty="0"/>
        </a:p>
      </dgm:t>
    </dgm:pt>
    <dgm:pt modelId="{C4F3920A-8B02-4DC2-A4EE-49E4F4C6BDDA}" type="parTrans" cxnId="{A4569FFB-DE8E-45F6-85D5-9BC167724A34}">
      <dgm:prSet/>
      <dgm:spPr/>
      <dgm:t>
        <a:bodyPr/>
        <a:lstStyle/>
        <a:p>
          <a:endParaRPr lang="en-US"/>
        </a:p>
      </dgm:t>
    </dgm:pt>
    <dgm:pt modelId="{1BBA3DA5-3261-4EA9-8A32-B46652BB24A9}" type="sibTrans" cxnId="{A4569FFB-DE8E-45F6-85D5-9BC167724A34}">
      <dgm:prSet/>
      <dgm:spPr/>
      <dgm:t>
        <a:bodyPr/>
        <a:lstStyle/>
        <a:p>
          <a:endParaRPr lang="en-US"/>
        </a:p>
      </dgm:t>
    </dgm:pt>
    <dgm:pt modelId="{62ACC1D3-DD77-47BC-9012-469477A0A4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 err="1"/>
            <a:t>Self-plagiarism</a:t>
          </a:r>
          <a:r>
            <a:rPr lang="de-DE" sz="1600" dirty="0"/>
            <a:t> </a:t>
          </a:r>
          <a:r>
            <a:rPr lang="de-DE" sz="1600" dirty="0" err="1"/>
            <a:t>is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word-for-word</a:t>
          </a:r>
          <a:r>
            <a:rPr lang="de-DE" sz="1600" dirty="0"/>
            <a:t> </a:t>
          </a:r>
          <a:r>
            <a:rPr lang="de-DE" sz="1600" dirty="0" err="1"/>
            <a:t>copying</a:t>
          </a:r>
          <a:r>
            <a:rPr lang="de-DE" sz="1600" dirty="0"/>
            <a:t> </a:t>
          </a:r>
          <a:r>
            <a:rPr lang="de-DE" sz="1600" dirty="0" err="1"/>
            <a:t>of</a:t>
          </a:r>
          <a:r>
            <a:rPr lang="de-DE" sz="1600" dirty="0"/>
            <a:t> </a:t>
          </a:r>
          <a:r>
            <a:rPr lang="de-DE" sz="1600" dirty="0" err="1"/>
            <a:t>text</a:t>
          </a:r>
          <a:r>
            <a:rPr lang="de-DE" sz="1600" dirty="0"/>
            <a:t> </a:t>
          </a:r>
          <a:r>
            <a:rPr lang="de-DE" sz="1600" dirty="0" err="1"/>
            <a:t>passages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one's</a:t>
          </a:r>
          <a:r>
            <a:rPr lang="de-DE" sz="1600" dirty="0"/>
            <a:t> </a:t>
          </a:r>
          <a:r>
            <a:rPr lang="de-DE" sz="1600" dirty="0" err="1"/>
            <a:t>own</a:t>
          </a:r>
          <a:r>
            <a:rPr lang="de-DE" sz="1600" dirty="0"/>
            <a:t> </a:t>
          </a:r>
          <a:r>
            <a:rPr lang="de-DE" sz="1600" dirty="0" err="1"/>
            <a:t>work</a:t>
          </a:r>
          <a:r>
            <a:rPr lang="de-DE" sz="1600" dirty="0"/>
            <a:t> (e.g. </a:t>
          </a:r>
          <a:r>
            <a:rPr lang="de-DE" sz="1600" dirty="0" err="1"/>
            <a:t>term</a:t>
          </a:r>
          <a:r>
            <a:rPr lang="de-DE" sz="1600" dirty="0"/>
            <a:t> </a:t>
          </a:r>
          <a:r>
            <a:rPr lang="de-DE" sz="1600" dirty="0" err="1"/>
            <a:t>papers</a:t>
          </a:r>
          <a:r>
            <a:rPr lang="de-DE" sz="1600" dirty="0"/>
            <a:t>, </a:t>
          </a:r>
          <a:r>
            <a:rPr lang="de-DE" sz="1600" dirty="0" err="1"/>
            <a:t>project</a:t>
          </a:r>
          <a:r>
            <a:rPr lang="de-DE" sz="1600" dirty="0"/>
            <a:t> </a:t>
          </a:r>
          <a:r>
            <a:rPr lang="de-DE" sz="1600" dirty="0" err="1"/>
            <a:t>reports</a:t>
          </a:r>
          <a:r>
            <a:rPr lang="de-DE" sz="1600" dirty="0"/>
            <a:t>) </a:t>
          </a:r>
          <a:r>
            <a:rPr lang="de-DE" sz="1600" dirty="0" err="1"/>
            <a:t>without</a:t>
          </a:r>
          <a:r>
            <a:rPr lang="de-DE" sz="1600" dirty="0"/>
            <a:t> </a:t>
          </a:r>
          <a:r>
            <a:rPr lang="de-DE" sz="1600" dirty="0" err="1"/>
            <a:t>identifying</a:t>
          </a:r>
          <a:r>
            <a:rPr lang="de-DE" sz="1600" dirty="0"/>
            <a:t> </a:t>
          </a:r>
          <a:r>
            <a:rPr lang="de-DE" sz="1600" dirty="0" err="1"/>
            <a:t>these</a:t>
          </a:r>
          <a:r>
            <a:rPr lang="de-DE" sz="1600" dirty="0"/>
            <a:t> </a:t>
          </a:r>
          <a:r>
            <a:rPr lang="de-DE" sz="1600" dirty="0" err="1"/>
            <a:t>passages</a:t>
          </a:r>
          <a:r>
            <a:rPr lang="de-DE" sz="1600" dirty="0"/>
            <a:t> </a:t>
          </a:r>
          <a:r>
            <a:rPr lang="de-DE" sz="1600" dirty="0" err="1"/>
            <a:t>clearly</a:t>
          </a:r>
          <a:r>
            <a:rPr lang="de-DE" sz="1600" dirty="0"/>
            <a:t> </a:t>
          </a:r>
          <a:r>
            <a:rPr lang="de-DE" sz="1600" dirty="0" err="1"/>
            <a:t>and</a:t>
          </a:r>
          <a:r>
            <a:rPr lang="de-DE" sz="1600" dirty="0"/>
            <a:t> </a:t>
          </a:r>
          <a:r>
            <a:rPr lang="de-DE" sz="1600" dirty="0" err="1"/>
            <a:t>accordingly</a:t>
          </a:r>
          <a:r>
            <a:rPr lang="de-DE" sz="1600" dirty="0"/>
            <a:t>.</a:t>
          </a:r>
          <a:endParaRPr lang="en-US" sz="1600" dirty="0"/>
        </a:p>
      </dgm:t>
    </dgm:pt>
    <dgm:pt modelId="{22E78C2D-BD41-4F7D-9F35-D08FD904A7FA}" type="parTrans" cxnId="{691494DA-2E86-4B18-978C-893FA2B70586}">
      <dgm:prSet/>
      <dgm:spPr/>
      <dgm:t>
        <a:bodyPr/>
        <a:lstStyle/>
        <a:p>
          <a:endParaRPr lang="en-US"/>
        </a:p>
      </dgm:t>
    </dgm:pt>
    <dgm:pt modelId="{3348B600-65F4-4C56-A6FB-9C20229E4DFB}" type="sibTrans" cxnId="{691494DA-2E86-4B18-978C-893FA2B70586}">
      <dgm:prSet/>
      <dgm:spPr/>
      <dgm:t>
        <a:bodyPr/>
        <a:lstStyle/>
        <a:p>
          <a:endParaRPr lang="en-US"/>
        </a:p>
      </dgm:t>
    </dgm:pt>
    <dgm:pt modelId="{EE694987-9D65-4B57-A398-8DFD8A624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 err="1"/>
            <a:t>Indirect</a:t>
          </a:r>
          <a:r>
            <a:rPr lang="de-DE" sz="1600" b="1" dirty="0"/>
            <a:t> </a:t>
          </a:r>
          <a:r>
            <a:rPr lang="de-DE" sz="1600" b="1" dirty="0" err="1"/>
            <a:t>quotes</a:t>
          </a:r>
          <a:r>
            <a:rPr lang="de-DE" sz="1600" b="1" dirty="0"/>
            <a:t> </a:t>
          </a:r>
          <a:r>
            <a:rPr lang="de-DE" sz="1600" b="1" dirty="0" err="1"/>
            <a:t>without</a:t>
          </a:r>
          <a:r>
            <a:rPr lang="de-DE" sz="1600" b="1" dirty="0"/>
            <a:t> </a:t>
          </a:r>
          <a:r>
            <a:rPr lang="de-DE" sz="1600" b="1" dirty="0" err="1"/>
            <a:t>reference</a:t>
          </a:r>
          <a:r>
            <a:rPr lang="de-DE" sz="1600" b="1" dirty="0"/>
            <a:t> </a:t>
          </a:r>
          <a:r>
            <a:rPr lang="de-DE" sz="1600" b="1" dirty="0" err="1"/>
            <a:t>to</a:t>
          </a:r>
          <a:r>
            <a:rPr lang="de-DE" sz="1600" b="1" dirty="0"/>
            <a:t> </a:t>
          </a:r>
          <a:r>
            <a:rPr lang="de-DE" sz="1600" b="1" dirty="0" err="1"/>
            <a:t>sources</a:t>
          </a:r>
          <a:r>
            <a:rPr lang="de-DE" sz="1600" b="1" dirty="0"/>
            <a:t> </a:t>
          </a:r>
          <a:r>
            <a:rPr lang="de-DE" sz="1600" b="0" dirty="0" err="1"/>
            <a:t>is</a:t>
          </a:r>
          <a:r>
            <a:rPr lang="de-DE" sz="1600" b="0" dirty="0"/>
            <a:t> </a:t>
          </a:r>
          <a:r>
            <a:rPr lang="de-DE" sz="1600" b="0" dirty="0" err="1"/>
            <a:t>the</a:t>
          </a:r>
          <a:r>
            <a:rPr lang="de-DE" sz="1600" b="0" dirty="0"/>
            <a:t> </a:t>
          </a:r>
          <a:r>
            <a:rPr lang="de-DE" sz="1600" b="0" dirty="0" err="1"/>
            <a:t>inclusion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</a:t>
          </a:r>
          <a:r>
            <a:rPr lang="de-DE" sz="1600" b="0" dirty="0" err="1"/>
            <a:t>content</a:t>
          </a:r>
          <a:r>
            <a:rPr lang="de-DE" sz="1600" b="0" dirty="0"/>
            <a:t> </a:t>
          </a:r>
          <a:r>
            <a:rPr lang="de-DE" sz="1600" b="0" dirty="0" err="1"/>
            <a:t>paraphrased</a:t>
          </a:r>
          <a:r>
            <a:rPr lang="de-DE" sz="1600" b="0" dirty="0"/>
            <a:t> in </a:t>
          </a:r>
          <a:r>
            <a:rPr lang="de-DE" sz="1600" b="0" dirty="0" err="1"/>
            <a:t>one‘s</a:t>
          </a:r>
          <a:r>
            <a:rPr lang="de-DE" sz="1600" b="0" dirty="0"/>
            <a:t> </a:t>
          </a:r>
          <a:r>
            <a:rPr lang="de-DE" sz="1600" b="0" dirty="0" err="1"/>
            <a:t>own</a:t>
          </a:r>
          <a:r>
            <a:rPr lang="de-DE" sz="1600" b="0" dirty="0"/>
            <a:t> </a:t>
          </a:r>
          <a:r>
            <a:rPr lang="de-DE" sz="1600" b="0" dirty="0" err="1"/>
            <a:t>words</a:t>
          </a:r>
          <a:r>
            <a:rPr lang="de-DE" sz="1600" b="0" dirty="0"/>
            <a:t> </a:t>
          </a:r>
          <a:r>
            <a:rPr lang="de-DE" sz="1600" b="0" dirty="0" err="1"/>
            <a:t>without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with</a:t>
          </a:r>
          <a:r>
            <a:rPr lang="de-DE" sz="1600" b="0" dirty="0"/>
            <a:t> </a:t>
          </a:r>
          <a:r>
            <a:rPr lang="de-DE" sz="1600" b="0" dirty="0" err="1"/>
            <a:t>incorrect</a:t>
          </a:r>
          <a:r>
            <a:rPr lang="de-DE" sz="1600" b="0" dirty="0"/>
            <a:t> </a:t>
          </a:r>
          <a:r>
            <a:rPr lang="de-DE" sz="1600" b="0" dirty="0" err="1"/>
            <a:t>source</a:t>
          </a:r>
          <a:r>
            <a:rPr lang="de-DE" sz="1600" b="0" dirty="0"/>
            <a:t> </a:t>
          </a:r>
          <a:r>
            <a:rPr lang="de-DE" sz="1600" b="0" dirty="0" err="1"/>
            <a:t>citation</a:t>
          </a:r>
          <a:r>
            <a:rPr lang="de-DE" sz="1600" b="0" dirty="0"/>
            <a:t>.</a:t>
          </a:r>
          <a:endParaRPr lang="en-US" sz="1600" b="0" dirty="0"/>
        </a:p>
      </dgm:t>
    </dgm:pt>
    <dgm:pt modelId="{C0FA73E1-4C05-4B50-84AB-6F967F97BC35}" type="parTrans" cxnId="{3E7AC63E-3E59-4896-B4A1-BDD5A4D02409}">
      <dgm:prSet/>
      <dgm:spPr/>
      <dgm:t>
        <a:bodyPr/>
        <a:lstStyle/>
        <a:p>
          <a:endParaRPr lang="en-US"/>
        </a:p>
      </dgm:t>
    </dgm:pt>
    <dgm:pt modelId="{B99EE87E-4320-4D99-BAD1-3C0D61479D8C}" type="sibTrans" cxnId="{3E7AC63E-3E59-4896-B4A1-BDD5A4D02409}">
      <dgm:prSet/>
      <dgm:spPr/>
      <dgm:t>
        <a:bodyPr/>
        <a:lstStyle/>
        <a:p>
          <a:endParaRPr lang="en-US"/>
        </a:p>
      </dgm:t>
    </dgm:pt>
    <dgm:pt modelId="{E08C793A-793F-45FF-97D9-36D48CC4B8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Translation </a:t>
          </a:r>
          <a:r>
            <a:rPr lang="de-DE" sz="1600" b="1" dirty="0" err="1"/>
            <a:t>plagiarism</a:t>
          </a:r>
          <a:r>
            <a:rPr lang="de-DE" sz="1600" b="1" dirty="0"/>
            <a:t> </a:t>
          </a:r>
          <a:r>
            <a:rPr lang="de-DE" sz="1600" b="0" dirty="0" err="1"/>
            <a:t>is</a:t>
          </a:r>
          <a:r>
            <a:rPr lang="de-DE" sz="1600" b="0" dirty="0"/>
            <a:t> </a:t>
          </a:r>
          <a:r>
            <a:rPr lang="de-DE" sz="1600" b="0" dirty="0" err="1"/>
            <a:t>the</a:t>
          </a:r>
          <a:r>
            <a:rPr lang="de-DE" sz="1600" b="0" dirty="0"/>
            <a:t> </a:t>
          </a:r>
          <a:r>
            <a:rPr lang="de-DE" sz="1600" b="0" dirty="0" err="1"/>
            <a:t>literal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analogous</a:t>
          </a:r>
          <a:r>
            <a:rPr lang="de-DE" sz="1600" b="0" dirty="0"/>
            <a:t> </a:t>
          </a:r>
          <a:r>
            <a:rPr lang="de-DE" sz="1600" b="0" dirty="0" err="1"/>
            <a:t>translation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a </a:t>
          </a:r>
          <a:r>
            <a:rPr lang="de-DE" sz="1600" b="0" dirty="0" err="1"/>
            <a:t>text</a:t>
          </a:r>
          <a:r>
            <a:rPr lang="de-DE" sz="1600" b="0" dirty="0"/>
            <a:t> </a:t>
          </a:r>
          <a:r>
            <a:rPr lang="de-DE" sz="1600" b="0" dirty="0" err="1"/>
            <a:t>passage</a:t>
          </a:r>
          <a:r>
            <a:rPr lang="de-DE" sz="1600" b="0" dirty="0"/>
            <a:t> </a:t>
          </a:r>
          <a:r>
            <a:rPr lang="de-DE" sz="1600" b="0" dirty="0" err="1"/>
            <a:t>without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with</a:t>
          </a:r>
          <a:r>
            <a:rPr lang="de-DE" sz="1600" b="0" dirty="0"/>
            <a:t> </a:t>
          </a:r>
          <a:r>
            <a:rPr lang="de-DE" sz="1600" b="0" dirty="0" err="1"/>
            <a:t>incorrect</a:t>
          </a:r>
          <a:r>
            <a:rPr lang="de-DE" sz="1600" b="0" dirty="0"/>
            <a:t> </a:t>
          </a:r>
          <a:r>
            <a:rPr lang="de-DE" sz="1600" b="0" dirty="0" err="1"/>
            <a:t>source</a:t>
          </a:r>
          <a:r>
            <a:rPr lang="de-DE" sz="1600" b="0" dirty="0"/>
            <a:t> </a:t>
          </a:r>
          <a:r>
            <a:rPr lang="de-DE" sz="1600" b="0" dirty="0" err="1"/>
            <a:t>citation</a:t>
          </a:r>
          <a:r>
            <a:rPr lang="de-DE" sz="1600" b="0" dirty="0"/>
            <a:t>.</a:t>
          </a:r>
          <a:endParaRPr lang="en-US" sz="1600" b="0" dirty="0"/>
        </a:p>
      </dgm:t>
    </dgm:pt>
    <dgm:pt modelId="{0E626081-98DA-49BE-9C5A-DD5A569F8876}" type="parTrans" cxnId="{1244ECD1-DA67-47CC-9B60-63A9CDAD2D96}">
      <dgm:prSet/>
      <dgm:spPr/>
      <dgm:t>
        <a:bodyPr/>
        <a:lstStyle/>
        <a:p>
          <a:endParaRPr lang="en-US"/>
        </a:p>
      </dgm:t>
    </dgm:pt>
    <dgm:pt modelId="{ADAC3CEA-DEE0-4B0F-9343-6FCBB7166D28}" type="sibTrans" cxnId="{1244ECD1-DA67-47CC-9B60-63A9CDAD2D96}">
      <dgm:prSet/>
      <dgm:spPr/>
      <dgm:t>
        <a:bodyPr/>
        <a:lstStyle/>
        <a:p>
          <a:endParaRPr lang="en-US"/>
        </a:p>
      </dgm:t>
    </dgm:pt>
    <dgm:pt modelId="{0C21B973-952E-4B50-97C5-4C0A0D16C7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 err="1"/>
            <a:t>Structure</a:t>
          </a:r>
          <a:r>
            <a:rPr lang="de-DE" sz="1600" b="1" dirty="0"/>
            <a:t> </a:t>
          </a:r>
          <a:r>
            <a:rPr lang="de-DE" sz="1600" b="1" dirty="0" err="1"/>
            <a:t>and</a:t>
          </a:r>
          <a:r>
            <a:rPr lang="de-DE" sz="1600" b="1" dirty="0"/>
            <a:t> style </a:t>
          </a:r>
          <a:r>
            <a:rPr lang="de-DE" sz="1600" b="1" dirty="0" err="1"/>
            <a:t>plagiarism</a:t>
          </a:r>
          <a:r>
            <a:rPr lang="de-DE" sz="1600" b="1" dirty="0"/>
            <a:t> </a:t>
          </a:r>
          <a:r>
            <a:rPr lang="de-DE" sz="1600" b="0" dirty="0" err="1"/>
            <a:t>is</a:t>
          </a:r>
          <a:r>
            <a:rPr lang="de-DE" sz="1600" b="0" dirty="0"/>
            <a:t> </a:t>
          </a:r>
          <a:r>
            <a:rPr lang="de-DE" sz="1600" b="0" dirty="0" err="1"/>
            <a:t>the</a:t>
          </a:r>
          <a:r>
            <a:rPr lang="de-DE" sz="1600" b="0" dirty="0"/>
            <a:t> </a:t>
          </a:r>
          <a:r>
            <a:rPr lang="de-DE" sz="1600" b="0" dirty="0" err="1"/>
            <a:t>copying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a </a:t>
          </a:r>
          <a:r>
            <a:rPr lang="de-DE" sz="1600" b="0" dirty="0" err="1"/>
            <a:t>chapter</a:t>
          </a:r>
          <a:r>
            <a:rPr lang="de-DE" sz="1600" b="0" dirty="0"/>
            <a:t> </a:t>
          </a:r>
          <a:r>
            <a:rPr lang="de-DE" sz="1600" b="0" dirty="0" err="1"/>
            <a:t>structure</a:t>
          </a:r>
          <a:r>
            <a:rPr lang="de-DE" sz="1600" b="0" dirty="0"/>
            <a:t>, </a:t>
          </a:r>
          <a:r>
            <a:rPr lang="de-DE" sz="1600" b="0" dirty="0" err="1"/>
            <a:t>the</a:t>
          </a:r>
          <a:r>
            <a:rPr lang="de-DE" sz="1600" b="0" dirty="0"/>
            <a:t> </a:t>
          </a:r>
          <a:r>
            <a:rPr lang="de-DE" sz="1600" b="0" dirty="0" err="1"/>
            <a:t>inclusion</a:t>
          </a:r>
          <a:r>
            <a:rPr lang="de-DE" sz="1600" b="0" dirty="0"/>
            <a:t> </a:t>
          </a:r>
          <a:r>
            <a:rPr lang="de-DE" sz="1600" b="0" dirty="0" err="1"/>
            <a:t>of</a:t>
          </a:r>
          <a:r>
            <a:rPr lang="de-DE" sz="1600" b="0" dirty="0"/>
            <a:t> </a:t>
          </a:r>
          <a:r>
            <a:rPr lang="de-DE" sz="1600" b="0" dirty="0" err="1"/>
            <a:t>enumerations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a </a:t>
          </a:r>
          <a:r>
            <a:rPr lang="de-DE" sz="1600" b="0" dirty="0" err="1"/>
            <a:t>particular</a:t>
          </a:r>
          <a:r>
            <a:rPr lang="de-DE" sz="1600" b="0" dirty="0"/>
            <a:t> </a:t>
          </a:r>
          <a:r>
            <a:rPr lang="de-DE" sz="1600" b="0" dirty="0" err="1"/>
            <a:t>sequence</a:t>
          </a:r>
          <a:r>
            <a:rPr lang="de-DE" sz="1600" b="0" dirty="0"/>
            <a:t> etc. </a:t>
          </a:r>
          <a:r>
            <a:rPr lang="de-DE" sz="1600" b="0" dirty="0" err="1"/>
            <a:t>without</a:t>
          </a:r>
          <a:r>
            <a:rPr lang="de-DE" sz="1600" b="0" dirty="0"/>
            <a:t> </a:t>
          </a:r>
          <a:r>
            <a:rPr lang="de-DE" sz="1600" b="0" dirty="0" err="1"/>
            <a:t>or</a:t>
          </a:r>
          <a:r>
            <a:rPr lang="de-DE" sz="1600" b="0" dirty="0"/>
            <a:t> </a:t>
          </a:r>
          <a:r>
            <a:rPr lang="de-DE" sz="1600" b="0" dirty="0" err="1"/>
            <a:t>with</a:t>
          </a:r>
          <a:r>
            <a:rPr lang="de-DE" sz="1600" b="0" dirty="0"/>
            <a:t> </a:t>
          </a:r>
          <a:r>
            <a:rPr lang="de-DE" sz="1600" b="0" dirty="0" err="1"/>
            <a:t>incorrect</a:t>
          </a:r>
          <a:r>
            <a:rPr lang="de-DE" sz="1600" b="0" dirty="0"/>
            <a:t> </a:t>
          </a:r>
          <a:r>
            <a:rPr lang="de-DE" sz="1600" b="0" dirty="0" err="1"/>
            <a:t>source</a:t>
          </a:r>
          <a:r>
            <a:rPr lang="de-DE" sz="1600" b="0" dirty="0"/>
            <a:t> </a:t>
          </a:r>
          <a:r>
            <a:rPr lang="de-DE" sz="1600" b="0" dirty="0" err="1"/>
            <a:t>citation</a:t>
          </a:r>
          <a:r>
            <a:rPr lang="de-DE" sz="1600" b="0" dirty="0"/>
            <a:t>.</a:t>
          </a:r>
          <a:endParaRPr lang="en-US" sz="1600" b="0" dirty="0"/>
        </a:p>
      </dgm:t>
    </dgm:pt>
    <dgm:pt modelId="{52918A4D-4D56-4980-A3DA-E3D769259EBD}" type="parTrans" cxnId="{3263F2D6-8132-4EC2-B81A-B85C10B9C6F0}">
      <dgm:prSet/>
      <dgm:spPr/>
      <dgm:t>
        <a:bodyPr/>
        <a:lstStyle/>
        <a:p>
          <a:endParaRPr lang="en-US"/>
        </a:p>
      </dgm:t>
    </dgm:pt>
    <dgm:pt modelId="{54C531FB-4E43-48EF-B47B-5C0A95BF8699}" type="sibTrans" cxnId="{3263F2D6-8132-4EC2-B81A-B85C10B9C6F0}">
      <dgm:prSet/>
      <dgm:spPr/>
      <dgm:t>
        <a:bodyPr/>
        <a:lstStyle/>
        <a:p>
          <a:endParaRPr lang="en-US"/>
        </a:p>
      </dgm:t>
    </dgm:pt>
    <dgm:pt modelId="{92D397A5-A4E8-4D66-811C-2E1590280E81}" type="pres">
      <dgm:prSet presAssocID="{FC82371E-54D3-4D9D-9B93-B104828197A3}" presName="root" presStyleCnt="0">
        <dgm:presLayoutVars>
          <dgm:dir/>
          <dgm:resizeHandles val="exact"/>
        </dgm:presLayoutVars>
      </dgm:prSet>
      <dgm:spPr/>
    </dgm:pt>
    <dgm:pt modelId="{C292BEA9-54C0-4B29-9641-09FE79989CFD}" type="pres">
      <dgm:prSet presAssocID="{794FE919-E920-432D-9FBA-A723F445E526}" presName="compNode" presStyleCnt="0"/>
      <dgm:spPr/>
    </dgm:pt>
    <dgm:pt modelId="{FAC8FCA1-B400-4908-B301-148ABD64F742}" type="pres">
      <dgm:prSet presAssocID="{794FE919-E920-432D-9FBA-A723F445E526}" presName="bgRect" presStyleLbl="bgShp" presStyleIdx="0" presStyleCnt="5"/>
      <dgm:spPr/>
    </dgm:pt>
    <dgm:pt modelId="{E475B051-004B-4A3F-BDFC-EDE7F4C8C5EC}" type="pres">
      <dgm:prSet presAssocID="{794FE919-E920-432D-9FBA-A723F445E526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kalien"/>
        </a:ext>
      </dgm:extLst>
    </dgm:pt>
    <dgm:pt modelId="{15348CA6-8ACC-4BC9-B299-DD58523A8201}" type="pres">
      <dgm:prSet presAssocID="{794FE919-E920-432D-9FBA-A723F445E526}" presName="spaceRect" presStyleCnt="0"/>
      <dgm:spPr/>
    </dgm:pt>
    <dgm:pt modelId="{D18AFEDC-57A9-479C-87FB-8F78BBA5C60A}" type="pres">
      <dgm:prSet presAssocID="{794FE919-E920-432D-9FBA-A723F445E526}" presName="parTx" presStyleLbl="revTx" presStyleIdx="0" presStyleCnt="5" custScaleX="100000" custLinFactNeighborX="100">
        <dgm:presLayoutVars>
          <dgm:chMax val="0"/>
          <dgm:chPref val="0"/>
        </dgm:presLayoutVars>
      </dgm:prSet>
      <dgm:spPr/>
    </dgm:pt>
    <dgm:pt modelId="{8684985A-499F-41D1-9560-FF68335A255C}" type="pres">
      <dgm:prSet presAssocID="{1BBA3DA5-3261-4EA9-8A32-B46652BB24A9}" presName="sibTrans" presStyleCnt="0"/>
      <dgm:spPr/>
    </dgm:pt>
    <dgm:pt modelId="{50FD9C7E-7272-41C9-84D4-63032E2AE91A}" type="pres">
      <dgm:prSet presAssocID="{62ACC1D3-DD77-47BC-9012-469477A0A4CA}" presName="compNode" presStyleCnt="0"/>
      <dgm:spPr/>
    </dgm:pt>
    <dgm:pt modelId="{5058FF91-DEF1-4482-91DA-B7AD5A9C40FA}" type="pres">
      <dgm:prSet presAssocID="{62ACC1D3-DD77-47BC-9012-469477A0A4CA}" presName="bgRect" presStyleLbl="bgShp" presStyleIdx="1" presStyleCnt="5"/>
      <dgm:spPr/>
    </dgm:pt>
    <dgm:pt modelId="{56A8DEC6-3AEB-472A-9603-DF66B9FB93CC}" type="pres">
      <dgm:prSet presAssocID="{62ACC1D3-DD77-47BC-9012-469477A0A4CA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n"/>
        </a:ext>
      </dgm:extLst>
    </dgm:pt>
    <dgm:pt modelId="{E31EA021-755F-4DFD-BFB0-EB4BE89E1D46}" type="pres">
      <dgm:prSet presAssocID="{62ACC1D3-DD77-47BC-9012-469477A0A4CA}" presName="spaceRect" presStyleCnt="0"/>
      <dgm:spPr/>
    </dgm:pt>
    <dgm:pt modelId="{98225056-6795-423B-BF0A-45D9565366D7}" type="pres">
      <dgm:prSet presAssocID="{62ACC1D3-DD77-47BC-9012-469477A0A4CA}" presName="parTx" presStyleLbl="revTx" presStyleIdx="1" presStyleCnt="5" custScaleX="100000">
        <dgm:presLayoutVars>
          <dgm:chMax val="0"/>
          <dgm:chPref val="0"/>
        </dgm:presLayoutVars>
      </dgm:prSet>
      <dgm:spPr/>
    </dgm:pt>
    <dgm:pt modelId="{13FEC88A-74FC-4556-AC31-F0A027BBEBF5}" type="pres">
      <dgm:prSet presAssocID="{3348B600-65F4-4C56-A6FB-9C20229E4DFB}" presName="sibTrans" presStyleCnt="0"/>
      <dgm:spPr/>
    </dgm:pt>
    <dgm:pt modelId="{FBFCC9F9-75A4-4C84-856B-E6D5FB7AFA54}" type="pres">
      <dgm:prSet presAssocID="{EE694987-9D65-4B57-A398-8DFD8A624766}" presName="compNode" presStyleCnt="0"/>
      <dgm:spPr/>
    </dgm:pt>
    <dgm:pt modelId="{1E1945D2-3C3B-43CE-9BBC-A470CF4C42CB}" type="pres">
      <dgm:prSet presAssocID="{EE694987-9D65-4B57-A398-8DFD8A624766}" presName="bgRect" presStyleLbl="bgShp" presStyleIdx="2" presStyleCnt="5"/>
      <dgm:spPr/>
    </dgm:pt>
    <dgm:pt modelId="{3628E1E3-A035-40A7-BB48-E3576CE3E552}" type="pres">
      <dgm:prSet presAssocID="{EE694987-9D65-4B57-A398-8DFD8A624766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F41070C1-5CEC-42C7-93CC-539D48A565B3}" type="pres">
      <dgm:prSet presAssocID="{EE694987-9D65-4B57-A398-8DFD8A624766}" presName="spaceRect" presStyleCnt="0"/>
      <dgm:spPr/>
    </dgm:pt>
    <dgm:pt modelId="{A6B32AFB-75FB-49BF-BB7B-319309B9F700}" type="pres">
      <dgm:prSet presAssocID="{EE694987-9D65-4B57-A398-8DFD8A624766}" presName="parTx" presStyleLbl="revTx" presStyleIdx="2" presStyleCnt="5">
        <dgm:presLayoutVars>
          <dgm:chMax val="0"/>
          <dgm:chPref val="0"/>
        </dgm:presLayoutVars>
      </dgm:prSet>
      <dgm:spPr/>
    </dgm:pt>
    <dgm:pt modelId="{63343AC0-AE37-4752-BAAA-AAB18A0D5E0A}" type="pres">
      <dgm:prSet presAssocID="{B99EE87E-4320-4D99-BAD1-3C0D61479D8C}" presName="sibTrans" presStyleCnt="0"/>
      <dgm:spPr/>
    </dgm:pt>
    <dgm:pt modelId="{B108561B-B202-4F85-A833-17BF87785F15}" type="pres">
      <dgm:prSet presAssocID="{E08C793A-793F-45FF-97D9-36D48CC4B886}" presName="compNode" presStyleCnt="0"/>
      <dgm:spPr/>
    </dgm:pt>
    <dgm:pt modelId="{399196C1-93F1-4BE9-9DBC-36EEB2B40F5E}" type="pres">
      <dgm:prSet presAssocID="{E08C793A-793F-45FF-97D9-36D48CC4B886}" presName="bgRect" presStyleLbl="bgShp" presStyleIdx="3" presStyleCnt="5"/>
      <dgm:spPr/>
    </dgm:pt>
    <dgm:pt modelId="{F680E1DD-0AB9-4216-B9A7-0CB64D7DC445}" type="pres">
      <dgm:prSet presAssocID="{E08C793A-793F-45FF-97D9-36D48CC4B886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blase"/>
        </a:ext>
      </dgm:extLst>
    </dgm:pt>
    <dgm:pt modelId="{C92AA59D-ABD7-4C4B-B8BF-C4FCCB20A358}" type="pres">
      <dgm:prSet presAssocID="{E08C793A-793F-45FF-97D9-36D48CC4B886}" presName="spaceRect" presStyleCnt="0"/>
      <dgm:spPr/>
    </dgm:pt>
    <dgm:pt modelId="{564E59F5-0AC6-4701-8091-4FD3879FBC9A}" type="pres">
      <dgm:prSet presAssocID="{E08C793A-793F-45FF-97D9-36D48CC4B886}" presName="parTx" presStyleLbl="revTx" presStyleIdx="3" presStyleCnt="5">
        <dgm:presLayoutVars>
          <dgm:chMax val="0"/>
          <dgm:chPref val="0"/>
        </dgm:presLayoutVars>
      </dgm:prSet>
      <dgm:spPr/>
    </dgm:pt>
    <dgm:pt modelId="{D16DC9A0-39E5-4C6C-A0AE-B89CE2D25646}" type="pres">
      <dgm:prSet presAssocID="{ADAC3CEA-DEE0-4B0F-9343-6FCBB7166D28}" presName="sibTrans" presStyleCnt="0"/>
      <dgm:spPr/>
    </dgm:pt>
    <dgm:pt modelId="{E0473D4F-8ADC-432B-A6F1-EA37A5CC49DD}" type="pres">
      <dgm:prSet presAssocID="{0C21B973-952E-4B50-97C5-4C0A0D16C76E}" presName="compNode" presStyleCnt="0"/>
      <dgm:spPr/>
    </dgm:pt>
    <dgm:pt modelId="{EC5D9F7D-E1EC-4BD5-8C47-A6E7BC01DED4}" type="pres">
      <dgm:prSet presAssocID="{0C21B973-952E-4B50-97C5-4C0A0D16C76E}" presName="bgRect" presStyleLbl="bgShp" presStyleIdx="4" presStyleCnt="5"/>
      <dgm:spPr/>
    </dgm:pt>
    <dgm:pt modelId="{7176381F-79D4-45EB-844C-89469EB71D6B}" type="pres">
      <dgm:prSet presAssocID="{0C21B973-952E-4B50-97C5-4C0A0D16C76E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E008E922-8F0F-4F3F-BBCA-B5C7F0BA03CB}" type="pres">
      <dgm:prSet presAssocID="{0C21B973-952E-4B50-97C5-4C0A0D16C76E}" presName="spaceRect" presStyleCnt="0"/>
      <dgm:spPr/>
    </dgm:pt>
    <dgm:pt modelId="{99FED975-D581-4B20-802F-23DB23456F55}" type="pres">
      <dgm:prSet presAssocID="{0C21B973-952E-4B50-97C5-4C0A0D16C7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272E1B-0155-488B-A5C6-10ECD7F19CB1}" type="presOf" srcId="{794FE919-E920-432D-9FBA-A723F445E526}" destId="{D18AFEDC-57A9-479C-87FB-8F78BBA5C60A}" srcOrd="0" destOrd="0" presId="urn:microsoft.com/office/officeart/2018/2/layout/IconVerticalSolidList"/>
    <dgm:cxn modelId="{3E7AC63E-3E59-4896-B4A1-BDD5A4D02409}" srcId="{FC82371E-54D3-4D9D-9B93-B104828197A3}" destId="{EE694987-9D65-4B57-A398-8DFD8A624766}" srcOrd="2" destOrd="0" parTransId="{C0FA73E1-4C05-4B50-84AB-6F967F97BC35}" sibTransId="{B99EE87E-4320-4D99-BAD1-3C0D61479D8C}"/>
    <dgm:cxn modelId="{5BD2DC40-2B5E-4802-8DF4-51CB389EB08B}" type="presOf" srcId="{62ACC1D3-DD77-47BC-9012-469477A0A4CA}" destId="{98225056-6795-423B-BF0A-45D9565366D7}" srcOrd="0" destOrd="0" presId="urn:microsoft.com/office/officeart/2018/2/layout/IconVerticalSolidList"/>
    <dgm:cxn modelId="{1C72D751-A3B6-4BB0-951D-F50F18E22814}" type="presOf" srcId="{FC82371E-54D3-4D9D-9B93-B104828197A3}" destId="{92D397A5-A4E8-4D66-811C-2E1590280E81}" srcOrd="0" destOrd="0" presId="urn:microsoft.com/office/officeart/2018/2/layout/IconVerticalSolidList"/>
    <dgm:cxn modelId="{4BC92CA3-87E2-4734-906D-107F0B645CC4}" type="presOf" srcId="{0C21B973-952E-4B50-97C5-4C0A0D16C76E}" destId="{99FED975-D581-4B20-802F-23DB23456F55}" srcOrd="0" destOrd="0" presId="urn:microsoft.com/office/officeart/2018/2/layout/IconVerticalSolidList"/>
    <dgm:cxn modelId="{BF28E5B1-4CFB-43B5-AE6F-32B947340E5C}" type="presOf" srcId="{EE694987-9D65-4B57-A398-8DFD8A624766}" destId="{A6B32AFB-75FB-49BF-BB7B-319309B9F700}" srcOrd="0" destOrd="0" presId="urn:microsoft.com/office/officeart/2018/2/layout/IconVerticalSolidList"/>
    <dgm:cxn modelId="{9DED8EB3-E3DA-4E70-A32F-AD36C4389E80}" type="presOf" srcId="{E08C793A-793F-45FF-97D9-36D48CC4B886}" destId="{564E59F5-0AC6-4701-8091-4FD3879FBC9A}" srcOrd="0" destOrd="0" presId="urn:microsoft.com/office/officeart/2018/2/layout/IconVerticalSolidList"/>
    <dgm:cxn modelId="{1244ECD1-DA67-47CC-9B60-63A9CDAD2D96}" srcId="{FC82371E-54D3-4D9D-9B93-B104828197A3}" destId="{E08C793A-793F-45FF-97D9-36D48CC4B886}" srcOrd="3" destOrd="0" parTransId="{0E626081-98DA-49BE-9C5A-DD5A569F8876}" sibTransId="{ADAC3CEA-DEE0-4B0F-9343-6FCBB7166D28}"/>
    <dgm:cxn modelId="{3263F2D6-8132-4EC2-B81A-B85C10B9C6F0}" srcId="{FC82371E-54D3-4D9D-9B93-B104828197A3}" destId="{0C21B973-952E-4B50-97C5-4C0A0D16C76E}" srcOrd="4" destOrd="0" parTransId="{52918A4D-4D56-4980-A3DA-E3D769259EBD}" sibTransId="{54C531FB-4E43-48EF-B47B-5C0A95BF8699}"/>
    <dgm:cxn modelId="{691494DA-2E86-4B18-978C-893FA2B70586}" srcId="{FC82371E-54D3-4D9D-9B93-B104828197A3}" destId="{62ACC1D3-DD77-47BC-9012-469477A0A4CA}" srcOrd="1" destOrd="0" parTransId="{22E78C2D-BD41-4F7D-9F35-D08FD904A7FA}" sibTransId="{3348B600-65F4-4C56-A6FB-9C20229E4DFB}"/>
    <dgm:cxn modelId="{A4569FFB-DE8E-45F6-85D5-9BC167724A34}" srcId="{FC82371E-54D3-4D9D-9B93-B104828197A3}" destId="{794FE919-E920-432D-9FBA-A723F445E526}" srcOrd="0" destOrd="0" parTransId="{C4F3920A-8B02-4DC2-A4EE-49E4F4C6BDDA}" sibTransId="{1BBA3DA5-3261-4EA9-8A32-B46652BB24A9}"/>
    <dgm:cxn modelId="{EA32A845-87A6-48E8-9625-20F664579AC6}" type="presParOf" srcId="{92D397A5-A4E8-4D66-811C-2E1590280E81}" destId="{C292BEA9-54C0-4B29-9641-09FE79989CFD}" srcOrd="0" destOrd="0" presId="urn:microsoft.com/office/officeart/2018/2/layout/IconVerticalSolidList"/>
    <dgm:cxn modelId="{FABC1025-ACEC-46DA-BB93-0321D9AE2BFC}" type="presParOf" srcId="{C292BEA9-54C0-4B29-9641-09FE79989CFD}" destId="{FAC8FCA1-B400-4908-B301-148ABD64F742}" srcOrd="0" destOrd="0" presId="urn:microsoft.com/office/officeart/2018/2/layout/IconVerticalSolidList"/>
    <dgm:cxn modelId="{A054D059-E41C-421E-875C-3A290C9C6082}" type="presParOf" srcId="{C292BEA9-54C0-4B29-9641-09FE79989CFD}" destId="{E475B051-004B-4A3F-BDFC-EDE7F4C8C5EC}" srcOrd="1" destOrd="0" presId="urn:microsoft.com/office/officeart/2018/2/layout/IconVerticalSolidList"/>
    <dgm:cxn modelId="{5FA68555-0EB3-4DF3-B0EE-9D97A3ED6D32}" type="presParOf" srcId="{C292BEA9-54C0-4B29-9641-09FE79989CFD}" destId="{15348CA6-8ACC-4BC9-B299-DD58523A8201}" srcOrd="2" destOrd="0" presId="urn:microsoft.com/office/officeart/2018/2/layout/IconVerticalSolidList"/>
    <dgm:cxn modelId="{61DDC9C9-81FC-40D7-86BA-08B8DC24FFA5}" type="presParOf" srcId="{C292BEA9-54C0-4B29-9641-09FE79989CFD}" destId="{D18AFEDC-57A9-479C-87FB-8F78BBA5C60A}" srcOrd="3" destOrd="0" presId="urn:microsoft.com/office/officeart/2018/2/layout/IconVerticalSolidList"/>
    <dgm:cxn modelId="{757FF2E6-4069-41D4-A91F-3B9C7CDE4DD9}" type="presParOf" srcId="{92D397A5-A4E8-4D66-811C-2E1590280E81}" destId="{8684985A-499F-41D1-9560-FF68335A255C}" srcOrd="1" destOrd="0" presId="urn:microsoft.com/office/officeart/2018/2/layout/IconVerticalSolidList"/>
    <dgm:cxn modelId="{72D2FFD5-67D3-4FF4-9FD6-58BF661A3106}" type="presParOf" srcId="{92D397A5-A4E8-4D66-811C-2E1590280E81}" destId="{50FD9C7E-7272-41C9-84D4-63032E2AE91A}" srcOrd="2" destOrd="0" presId="urn:microsoft.com/office/officeart/2018/2/layout/IconVerticalSolidList"/>
    <dgm:cxn modelId="{7F6F4927-8A54-47FE-B8E3-22FF81142452}" type="presParOf" srcId="{50FD9C7E-7272-41C9-84D4-63032E2AE91A}" destId="{5058FF91-DEF1-4482-91DA-B7AD5A9C40FA}" srcOrd="0" destOrd="0" presId="urn:microsoft.com/office/officeart/2018/2/layout/IconVerticalSolidList"/>
    <dgm:cxn modelId="{2E22B4D9-4363-43D8-B2EC-7FB6CF4A4773}" type="presParOf" srcId="{50FD9C7E-7272-41C9-84D4-63032E2AE91A}" destId="{56A8DEC6-3AEB-472A-9603-DF66B9FB93CC}" srcOrd="1" destOrd="0" presId="urn:microsoft.com/office/officeart/2018/2/layout/IconVerticalSolidList"/>
    <dgm:cxn modelId="{ACB6788B-CC9D-4C61-BC04-CB040EA9E5BC}" type="presParOf" srcId="{50FD9C7E-7272-41C9-84D4-63032E2AE91A}" destId="{E31EA021-755F-4DFD-BFB0-EB4BE89E1D46}" srcOrd="2" destOrd="0" presId="urn:microsoft.com/office/officeart/2018/2/layout/IconVerticalSolidList"/>
    <dgm:cxn modelId="{2135FB6F-FC2A-4E29-8ACF-018B36DEE0C1}" type="presParOf" srcId="{50FD9C7E-7272-41C9-84D4-63032E2AE91A}" destId="{98225056-6795-423B-BF0A-45D9565366D7}" srcOrd="3" destOrd="0" presId="urn:microsoft.com/office/officeart/2018/2/layout/IconVerticalSolidList"/>
    <dgm:cxn modelId="{B6F39034-44EC-471B-92CB-363D2B0A1872}" type="presParOf" srcId="{92D397A5-A4E8-4D66-811C-2E1590280E81}" destId="{13FEC88A-74FC-4556-AC31-F0A027BBEBF5}" srcOrd="3" destOrd="0" presId="urn:microsoft.com/office/officeart/2018/2/layout/IconVerticalSolidList"/>
    <dgm:cxn modelId="{E829AD0C-2D1E-4FA6-81DE-A6918D564497}" type="presParOf" srcId="{92D397A5-A4E8-4D66-811C-2E1590280E81}" destId="{FBFCC9F9-75A4-4C84-856B-E6D5FB7AFA54}" srcOrd="4" destOrd="0" presId="urn:microsoft.com/office/officeart/2018/2/layout/IconVerticalSolidList"/>
    <dgm:cxn modelId="{F698E716-0550-4205-A5D9-7518EFB5FBAB}" type="presParOf" srcId="{FBFCC9F9-75A4-4C84-856B-E6D5FB7AFA54}" destId="{1E1945D2-3C3B-43CE-9BBC-A470CF4C42CB}" srcOrd="0" destOrd="0" presId="urn:microsoft.com/office/officeart/2018/2/layout/IconVerticalSolidList"/>
    <dgm:cxn modelId="{6704FB0E-D818-4B40-AC94-B18777A2BBDA}" type="presParOf" srcId="{FBFCC9F9-75A4-4C84-856B-E6D5FB7AFA54}" destId="{3628E1E3-A035-40A7-BB48-E3576CE3E552}" srcOrd="1" destOrd="0" presId="urn:microsoft.com/office/officeart/2018/2/layout/IconVerticalSolidList"/>
    <dgm:cxn modelId="{05C41F97-BE00-439B-9DE5-B7D8A8AFCEC0}" type="presParOf" srcId="{FBFCC9F9-75A4-4C84-856B-E6D5FB7AFA54}" destId="{F41070C1-5CEC-42C7-93CC-539D48A565B3}" srcOrd="2" destOrd="0" presId="urn:microsoft.com/office/officeart/2018/2/layout/IconVerticalSolidList"/>
    <dgm:cxn modelId="{C0B94459-0E87-4C51-82C6-67A18AA35D68}" type="presParOf" srcId="{FBFCC9F9-75A4-4C84-856B-E6D5FB7AFA54}" destId="{A6B32AFB-75FB-49BF-BB7B-319309B9F700}" srcOrd="3" destOrd="0" presId="urn:microsoft.com/office/officeart/2018/2/layout/IconVerticalSolidList"/>
    <dgm:cxn modelId="{A6D4481B-0F3E-48A0-95E2-1ECD4B915ED9}" type="presParOf" srcId="{92D397A5-A4E8-4D66-811C-2E1590280E81}" destId="{63343AC0-AE37-4752-BAAA-AAB18A0D5E0A}" srcOrd="5" destOrd="0" presId="urn:microsoft.com/office/officeart/2018/2/layout/IconVerticalSolidList"/>
    <dgm:cxn modelId="{0637C27F-7B2D-4B50-A0C2-39112B81B64C}" type="presParOf" srcId="{92D397A5-A4E8-4D66-811C-2E1590280E81}" destId="{B108561B-B202-4F85-A833-17BF87785F15}" srcOrd="6" destOrd="0" presId="urn:microsoft.com/office/officeart/2018/2/layout/IconVerticalSolidList"/>
    <dgm:cxn modelId="{F31A991D-1767-4052-8859-101521825BE6}" type="presParOf" srcId="{B108561B-B202-4F85-A833-17BF87785F15}" destId="{399196C1-93F1-4BE9-9DBC-36EEB2B40F5E}" srcOrd="0" destOrd="0" presId="urn:microsoft.com/office/officeart/2018/2/layout/IconVerticalSolidList"/>
    <dgm:cxn modelId="{56815854-77F2-4B16-A9B9-1DC72F5DF01E}" type="presParOf" srcId="{B108561B-B202-4F85-A833-17BF87785F15}" destId="{F680E1DD-0AB9-4216-B9A7-0CB64D7DC445}" srcOrd="1" destOrd="0" presId="urn:microsoft.com/office/officeart/2018/2/layout/IconVerticalSolidList"/>
    <dgm:cxn modelId="{835526E5-3A00-43AE-A2DA-A307DE7CADEA}" type="presParOf" srcId="{B108561B-B202-4F85-A833-17BF87785F15}" destId="{C92AA59D-ABD7-4C4B-B8BF-C4FCCB20A358}" srcOrd="2" destOrd="0" presId="urn:microsoft.com/office/officeart/2018/2/layout/IconVerticalSolidList"/>
    <dgm:cxn modelId="{B52BB732-2ECB-4FF3-8103-05962B8370BF}" type="presParOf" srcId="{B108561B-B202-4F85-A833-17BF87785F15}" destId="{564E59F5-0AC6-4701-8091-4FD3879FBC9A}" srcOrd="3" destOrd="0" presId="urn:microsoft.com/office/officeart/2018/2/layout/IconVerticalSolidList"/>
    <dgm:cxn modelId="{E5267087-84FC-4B1A-B51D-25BFCAC1CB31}" type="presParOf" srcId="{92D397A5-A4E8-4D66-811C-2E1590280E81}" destId="{D16DC9A0-39E5-4C6C-A0AE-B89CE2D25646}" srcOrd="7" destOrd="0" presId="urn:microsoft.com/office/officeart/2018/2/layout/IconVerticalSolidList"/>
    <dgm:cxn modelId="{414F6CEE-2874-4283-8475-6B211CF3413D}" type="presParOf" srcId="{92D397A5-A4E8-4D66-811C-2E1590280E81}" destId="{E0473D4F-8ADC-432B-A6F1-EA37A5CC49DD}" srcOrd="8" destOrd="0" presId="urn:microsoft.com/office/officeart/2018/2/layout/IconVerticalSolidList"/>
    <dgm:cxn modelId="{F1DE2A82-0F42-4DA0-BB8E-EBBBCC579436}" type="presParOf" srcId="{E0473D4F-8ADC-432B-A6F1-EA37A5CC49DD}" destId="{EC5D9F7D-E1EC-4BD5-8C47-A6E7BC01DED4}" srcOrd="0" destOrd="0" presId="urn:microsoft.com/office/officeart/2018/2/layout/IconVerticalSolidList"/>
    <dgm:cxn modelId="{2E3B6398-6DE8-41C0-9CF6-0F43140A0A68}" type="presParOf" srcId="{E0473D4F-8ADC-432B-A6F1-EA37A5CC49DD}" destId="{7176381F-79D4-45EB-844C-89469EB71D6B}" srcOrd="1" destOrd="0" presId="urn:microsoft.com/office/officeart/2018/2/layout/IconVerticalSolidList"/>
    <dgm:cxn modelId="{654B8B90-75B7-4C51-B6E8-D829769DD85D}" type="presParOf" srcId="{E0473D4F-8ADC-432B-A6F1-EA37A5CC49DD}" destId="{E008E922-8F0F-4F3F-BBCA-B5C7F0BA03CB}" srcOrd="2" destOrd="0" presId="urn:microsoft.com/office/officeart/2018/2/layout/IconVerticalSolidList"/>
    <dgm:cxn modelId="{3D26EF47-C03B-4A12-BB85-63AD0FC44EAF}" type="presParOf" srcId="{E0473D4F-8ADC-432B-A6F1-EA37A5CC49DD}" destId="{99FED975-D581-4B20-802F-23DB23456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2371E-54D3-4D9D-9B93-B104828197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FE919-E920-432D-9FBA-A723F445E526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de-DE" sz="1600" b="1" dirty="0" err="1">
              <a:solidFill>
                <a:srgbClr val="38414B"/>
              </a:solidFill>
              <a:effectLst/>
            </a:rPr>
            <a:t>Self-plagiarism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is</a:t>
          </a:r>
          <a:r>
            <a:rPr lang="de-DE" sz="1600" b="0" dirty="0">
              <a:solidFill>
                <a:srgbClr val="38414B"/>
              </a:solidFill>
              <a:effectLst/>
            </a:rPr>
            <a:t> a </a:t>
          </a:r>
          <a:r>
            <a:rPr lang="de-DE" sz="1600" b="0" dirty="0" err="1">
              <a:solidFill>
                <a:srgbClr val="38414B"/>
              </a:solidFill>
              <a:effectLst/>
            </a:rPr>
            <a:t>literal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inclusion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of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text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from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own</a:t>
          </a:r>
          <a:r>
            <a:rPr lang="de-DE" sz="1600" b="0" dirty="0">
              <a:solidFill>
                <a:srgbClr val="38414B"/>
              </a:solidFill>
              <a:effectLst/>
            </a:rPr>
            <a:t>, </a:t>
          </a:r>
          <a:r>
            <a:rPr lang="de-DE" sz="1600" b="0" dirty="0" err="1">
              <a:solidFill>
                <a:srgbClr val="38414B"/>
              </a:solidFill>
              <a:effectLst/>
            </a:rPr>
            <a:t>previous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assignments</a:t>
          </a:r>
          <a:r>
            <a:rPr lang="de-DE" sz="1600" b="0" dirty="0">
              <a:solidFill>
                <a:srgbClr val="38414B"/>
              </a:solidFill>
              <a:effectLst/>
            </a:rPr>
            <a:t> (e.g. </a:t>
          </a:r>
          <a:r>
            <a:rPr lang="de-DE" sz="1600" b="0" dirty="0" err="1">
              <a:solidFill>
                <a:srgbClr val="38414B"/>
              </a:solidFill>
              <a:effectLst/>
            </a:rPr>
            <a:t>term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papers</a:t>
          </a:r>
          <a:r>
            <a:rPr lang="de-DE" sz="1600" b="0" dirty="0">
              <a:solidFill>
                <a:srgbClr val="38414B"/>
              </a:solidFill>
              <a:effectLst/>
            </a:rPr>
            <a:t>, </a:t>
          </a:r>
          <a:r>
            <a:rPr lang="de-DE" sz="1600" b="0" dirty="0" err="1">
              <a:solidFill>
                <a:srgbClr val="38414B"/>
              </a:solidFill>
              <a:effectLst/>
            </a:rPr>
            <a:t>project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reports</a:t>
          </a:r>
          <a:r>
            <a:rPr lang="de-DE" sz="1600" b="0" dirty="0">
              <a:solidFill>
                <a:srgbClr val="38414B"/>
              </a:solidFill>
              <a:effectLst/>
            </a:rPr>
            <a:t>) </a:t>
          </a:r>
          <a:r>
            <a:rPr lang="de-DE" sz="1600" b="0" dirty="0" err="1">
              <a:solidFill>
                <a:srgbClr val="38414B"/>
              </a:solidFill>
              <a:effectLst/>
            </a:rPr>
            <a:t>without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clear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and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correct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identification</a:t>
          </a:r>
          <a:r>
            <a:rPr lang="de-DE" sz="1600" b="0" dirty="0">
              <a:solidFill>
                <a:srgbClr val="38414B"/>
              </a:solidFill>
              <a:effectLst/>
            </a:rPr>
            <a:t> (i.e. </a:t>
          </a:r>
          <a:r>
            <a:rPr lang="de-DE" sz="1600" b="0" dirty="0" err="1">
              <a:solidFill>
                <a:srgbClr val="38414B"/>
              </a:solidFill>
              <a:effectLst/>
            </a:rPr>
            <a:t>source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citation</a:t>
          </a:r>
          <a:r>
            <a:rPr lang="de-DE" sz="1600" b="0" dirty="0">
              <a:solidFill>
                <a:srgbClr val="38414B"/>
              </a:solidFill>
              <a:effectLst/>
            </a:rPr>
            <a:t>) </a:t>
          </a:r>
          <a:r>
            <a:rPr lang="de-DE" sz="1600" b="0" dirty="0" err="1">
              <a:solidFill>
                <a:srgbClr val="38414B"/>
              </a:solidFill>
              <a:effectLst/>
            </a:rPr>
            <a:t>of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these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0" dirty="0">
              <a:solidFill>
                <a:srgbClr val="38414B"/>
              </a:solidFill>
              <a:effectLst/>
            </a:rPr>
            <a:t>.</a:t>
          </a:r>
          <a:endParaRPr lang="en-US" sz="1600" b="0" dirty="0"/>
        </a:p>
      </dgm:t>
    </dgm:pt>
    <dgm:pt modelId="{C4F3920A-8B02-4DC2-A4EE-49E4F4C6BDDA}" type="parTrans" cxnId="{A4569FFB-DE8E-45F6-85D5-9BC167724A34}">
      <dgm:prSet/>
      <dgm:spPr/>
      <dgm:t>
        <a:bodyPr/>
        <a:lstStyle/>
        <a:p>
          <a:endParaRPr lang="en-US"/>
        </a:p>
      </dgm:t>
    </dgm:pt>
    <dgm:pt modelId="{1BBA3DA5-3261-4EA9-8A32-B46652BB24A9}" type="sibTrans" cxnId="{A4569FFB-DE8E-45F6-85D5-9BC167724A34}">
      <dgm:prSet/>
      <dgm:spPr/>
      <dgm:t>
        <a:bodyPr/>
        <a:lstStyle/>
        <a:p>
          <a:endParaRPr lang="en-US"/>
        </a:p>
      </dgm:t>
    </dgm:pt>
    <dgm:pt modelId="{62ACC1D3-DD77-47BC-9012-469477A0A4CA}">
      <dgm:prSet custT="1"/>
      <dgm:spPr/>
      <dgm:t>
        <a:bodyPr anchor="b"/>
        <a:lstStyle/>
        <a:p>
          <a:pPr>
            <a:lnSpc>
              <a:spcPct val="100000"/>
            </a:lnSpc>
          </a:pPr>
          <a:r>
            <a:rPr lang="de-DE" sz="1600" b="1" dirty="0">
              <a:solidFill>
                <a:srgbClr val="38414B"/>
              </a:solidFill>
              <a:effectLst/>
            </a:rPr>
            <a:t>Note:
</a:t>
          </a:r>
          <a:r>
            <a:rPr lang="de-DE" sz="1600" b="0" dirty="0" err="1">
              <a:solidFill>
                <a:srgbClr val="38414B"/>
              </a:solidFill>
              <a:effectLst/>
            </a:rPr>
            <a:t>If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you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have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already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submitted</a:t>
          </a:r>
          <a:r>
            <a:rPr lang="de-DE" sz="1600" b="0" dirty="0">
              <a:solidFill>
                <a:srgbClr val="38414B"/>
              </a:solidFill>
              <a:effectLst/>
            </a:rPr>
            <a:t> a </a:t>
          </a:r>
          <a:r>
            <a:rPr lang="de-DE" sz="1600" b="0" dirty="0" err="1">
              <a:solidFill>
                <a:srgbClr val="38414B"/>
              </a:solidFill>
              <a:effectLst/>
            </a:rPr>
            <a:t>written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paper</a:t>
          </a:r>
          <a:r>
            <a:rPr lang="de-DE" sz="1600" b="0" dirty="0">
              <a:solidFill>
                <a:srgbClr val="38414B"/>
              </a:solidFill>
              <a:effectLst/>
            </a:rPr>
            <a:t> on a </a:t>
          </a:r>
          <a:r>
            <a:rPr lang="de-DE" sz="1600" b="0" dirty="0" err="1">
              <a:solidFill>
                <a:srgbClr val="38414B"/>
              </a:solidFill>
              <a:effectLst/>
            </a:rPr>
            <a:t>similar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topic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during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the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course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of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your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studies</a:t>
          </a:r>
          <a:r>
            <a:rPr lang="de-DE" sz="1600" b="0" dirty="0">
              <a:solidFill>
                <a:srgbClr val="38414B"/>
              </a:solidFill>
              <a:effectLst/>
            </a:rPr>
            <a:t>, </a:t>
          </a:r>
          <a:r>
            <a:rPr lang="de-DE" sz="1600" b="0" dirty="0" err="1">
              <a:solidFill>
                <a:srgbClr val="38414B"/>
              </a:solidFill>
              <a:effectLst/>
            </a:rPr>
            <a:t>you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may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use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the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results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of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your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literature</a:t>
          </a:r>
          <a:r>
            <a:rPr lang="de-DE" sz="1600" b="0" dirty="0">
              <a:solidFill>
                <a:srgbClr val="38414B"/>
              </a:solidFill>
              <a:effectLst/>
            </a:rPr>
            <a:t> </a:t>
          </a:r>
          <a:r>
            <a:rPr lang="de-DE" sz="1600" b="0" dirty="0" err="1">
              <a:solidFill>
                <a:srgbClr val="38414B"/>
              </a:solidFill>
              <a:effectLst/>
            </a:rPr>
            <a:t>research</a:t>
          </a:r>
          <a:r>
            <a:rPr lang="de-DE" sz="1600" b="0" dirty="0">
              <a:solidFill>
                <a:srgbClr val="38414B"/>
              </a:solidFill>
              <a:effectLst/>
            </a:rPr>
            <a:t>, etc.</a:t>
          </a:r>
          <a:endParaRPr lang="en-US" sz="1600" b="0" dirty="0"/>
        </a:p>
      </dgm:t>
    </dgm:pt>
    <dgm:pt modelId="{22E78C2D-BD41-4F7D-9F35-D08FD904A7FA}" type="parTrans" cxnId="{691494DA-2E86-4B18-978C-893FA2B70586}">
      <dgm:prSet/>
      <dgm:spPr/>
      <dgm:t>
        <a:bodyPr/>
        <a:lstStyle/>
        <a:p>
          <a:endParaRPr lang="en-US"/>
        </a:p>
      </dgm:t>
    </dgm:pt>
    <dgm:pt modelId="{3348B600-65F4-4C56-A6FB-9C20229E4DFB}" type="sibTrans" cxnId="{691494DA-2E86-4B18-978C-893FA2B70586}">
      <dgm:prSet/>
      <dgm:spPr/>
      <dgm:t>
        <a:bodyPr/>
        <a:lstStyle/>
        <a:p>
          <a:endParaRPr lang="en-US"/>
        </a:p>
      </dgm:t>
    </dgm:pt>
    <dgm:pt modelId="{EE694987-9D65-4B57-A398-8DFD8A624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>
              <a:solidFill>
                <a:srgbClr val="38414B"/>
              </a:solidFill>
              <a:effectLst/>
            </a:rPr>
            <a:t>A </a:t>
          </a:r>
          <a:r>
            <a:rPr lang="de-DE" sz="1600" b="1" dirty="0" err="1">
              <a:solidFill>
                <a:srgbClr val="38414B"/>
              </a:solidFill>
              <a:effectLst/>
            </a:rPr>
            <a:t>literal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inclusion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of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self-authored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text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without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source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citation</a:t>
          </a:r>
          <a:r>
            <a:rPr lang="de-DE" sz="1600" b="1" dirty="0">
              <a:solidFill>
                <a:srgbClr val="38414B"/>
              </a:solidFill>
              <a:effectLst/>
            </a:rPr>
            <a:t> </a:t>
          </a:r>
          <a:r>
            <a:rPr lang="de-DE" sz="1600" b="1" dirty="0" err="1">
              <a:solidFill>
                <a:srgbClr val="38414B"/>
              </a:solidFill>
              <a:effectLst/>
            </a:rPr>
            <a:t>is</a:t>
          </a:r>
          <a:r>
            <a:rPr lang="de-DE" sz="1600" b="1" dirty="0">
              <a:solidFill>
                <a:srgbClr val="38414B"/>
              </a:solidFill>
              <a:effectLst/>
            </a:rPr>
            <a:t> not </a:t>
          </a:r>
          <a:r>
            <a:rPr lang="de-DE" sz="1600" b="1" dirty="0" err="1">
              <a:solidFill>
                <a:srgbClr val="38414B"/>
              </a:solidFill>
              <a:effectLst/>
            </a:rPr>
            <a:t>permitted</a:t>
          </a:r>
          <a:r>
            <a:rPr lang="de-DE" sz="1600" b="1" dirty="0">
              <a:solidFill>
                <a:srgbClr val="38414B"/>
              </a:solidFill>
              <a:effectLst/>
            </a:rPr>
            <a:t>!</a:t>
          </a:r>
        </a:p>
        <a:p>
          <a:pPr>
            <a:lnSpc>
              <a:spcPct val="100000"/>
            </a:lnSpc>
          </a:pPr>
          <a:r>
            <a:rPr lang="de-DE" sz="1600" dirty="0">
              <a:solidFill>
                <a:srgbClr val="38414B"/>
              </a:solidFill>
              <a:ea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Exception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: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If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you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identify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these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passages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as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a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literal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quotation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and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with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correct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source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citation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.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However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,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this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automatically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reduces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your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own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contribution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to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current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work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and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quality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of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sources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–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two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criterias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used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to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grade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your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dirty="0" err="1">
              <a:solidFill>
                <a:srgbClr val="38414B"/>
              </a:solidFill>
              <a:sym typeface="Wingdings" panose="05000000000000000000" pitchFamily="2" charset="2"/>
            </a:rPr>
            <a:t>work</a:t>
          </a:r>
          <a:r>
            <a:rPr lang="de-DE" sz="1600" dirty="0">
              <a:solidFill>
                <a:srgbClr val="38414B"/>
              </a:solidFill>
              <a:sym typeface="Wingdings" panose="05000000000000000000" pitchFamily="2" charset="2"/>
            </a:rPr>
            <a:t>.</a:t>
          </a:r>
          <a:endParaRPr lang="en-US" sz="1600" dirty="0"/>
        </a:p>
      </dgm:t>
    </dgm:pt>
    <dgm:pt modelId="{B99EE87E-4320-4D99-BAD1-3C0D61479D8C}" type="sibTrans" cxnId="{3E7AC63E-3E59-4896-B4A1-BDD5A4D02409}">
      <dgm:prSet/>
      <dgm:spPr/>
      <dgm:t>
        <a:bodyPr/>
        <a:lstStyle/>
        <a:p>
          <a:endParaRPr lang="en-US"/>
        </a:p>
      </dgm:t>
    </dgm:pt>
    <dgm:pt modelId="{C0FA73E1-4C05-4B50-84AB-6F967F97BC35}" type="parTrans" cxnId="{3E7AC63E-3E59-4896-B4A1-BDD5A4D02409}">
      <dgm:prSet/>
      <dgm:spPr/>
      <dgm:t>
        <a:bodyPr/>
        <a:lstStyle/>
        <a:p>
          <a:endParaRPr lang="en-US"/>
        </a:p>
      </dgm:t>
    </dgm:pt>
    <dgm:pt modelId="{92D397A5-A4E8-4D66-811C-2E1590280E81}" type="pres">
      <dgm:prSet presAssocID="{FC82371E-54D3-4D9D-9B93-B104828197A3}" presName="root" presStyleCnt="0">
        <dgm:presLayoutVars>
          <dgm:dir/>
          <dgm:resizeHandles val="exact"/>
        </dgm:presLayoutVars>
      </dgm:prSet>
      <dgm:spPr/>
    </dgm:pt>
    <dgm:pt modelId="{C292BEA9-54C0-4B29-9641-09FE79989CFD}" type="pres">
      <dgm:prSet presAssocID="{794FE919-E920-432D-9FBA-A723F445E526}" presName="compNode" presStyleCnt="0"/>
      <dgm:spPr/>
    </dgm:pt>
    <dgm:pt modelId="{FAC8FCA1-B400-4908-B301-148ABD64F742}" type="pres">
      <dgm:prSet presAssocID="{794FE919-E920-432D-9FBA-A723F445E526}" presName="bgRect" presStyleLbl="bgShp" presStyleIdx="0" presStyleCnt="3" custLinFactNeighborX="1843" custLinFactNeighborY="-30346"/>
      <dgm:spPr/>
    </dgm:pt>
    <dgm:pt modelId="{E475B051-004B-4A3F-BDFC-EDE7F4C8C5EC}" type="pres">
      <dgm:prSet presAssocID="{794FE919-E920-432D-9FBA-A723F445E526}" presName="iconRect" presStyleLbl="node1" presStyleIdx="0" presStyleCnt="3"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kalien"/>
        </a:ext>
      </dgm:extLst>
    </dgm:pt>
    <dgm:pt modelId="{15348CA6-8ACC-4BC9-B299-DD58523A8201}" type="pres">
      <dgm:prSet presAssocID="{794FE919-E920-432D-9FBA-A723F445E526}" presName="spaceRect" presStyleCnt="0"/>
      <dgm:spPr/>
    </dgm:pt>
    <dgm:pt modelId="{D18AFEDC-57A9-479C-87FB-8F78BBA5C60A}" type="pres">
      <dgm:prSet presAssocID="{794FE919-E920-432D-9FBA-A723F445E526}" presName="parTx" presStyleLbl="revTx" presStyleIdx="0" presStyleCnt="3" custScaleX="102009" custLinFactNeighborX="-171" custLinFactNeighborY="-17945">
        <dgm:presLayoutVars>
          <dgm:chMax val="0"/>
          <dgm:chPref val="0"/>
        </dgm:presLayoutVars>
      </dgm:prSet>
      <dgm:spPr/>
    </dgm:pt>
    <dgm:pt modelId="{8684985A-499F-41D1-9560-FF68335A255C}" type="pres">
      <dgm:prSet presAssocID="{1BBA3DA5-3261-4EA9-8A32-B46652BB24A9}" presName="sibTrans" presStyleCnt="0"/>
      <dgm:spPr/>
    </dgm:pt>
    <dgm:pt modelId="{50FD9C7E-7272-41C9-84D4-63032E2AE91A}" type="pres">
      <dgm:prSet presAssocID="{62ACC1D3-DD77-47BC-9012-469477A0A4CA}" presName="compNode" presStyleCnt="0"/>
      <dgm:spPr/>
    </dgm:pt>
    <dgm:pt modelId="{5058FF91-DEF1-4482-91DA-B7AD5A9C40FA}" type="pres">
      <dgm:prSet presAssocID="{62ACC1D3-DD77-47BC-9012-469477A0A4CA}" presName="bgRect" presStyleLbl="bgShp" presStyleIdx="1" presStyleCnt="3"/>
      <dgm:spPr/>
    </dgm:pt>
    <dgm:pt modelId="{56A8DEC6-3AEB-472A-9603-DF66B9FB93CC}" type="pres">
      <dgm:prSet presAssocID="{62ACC1D3-DD77-47BC-9012-469477A0A4CA}" presName="iconRect" presStyleLbl="node1" presStyleIdx="1" presStyleCnt="3" custLinFactY="133164" custLinFactNeighborX="3289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rufezeichen"/>
        </a:ext>
      </dgm:extLst>
    </dgm:pt>
    <dgm:pt modelId="{E31EA021-755F-4DFD-BFB0-EB4BE89E1D46}" type="pres">
      <dgm:prSet presAssocID="{62ACC1D3-DD77-47BC-9012-469477A0A4CA}" presName="spaceRect" presStyleCnt="0"/>
      <dgm:spPr/>
    </dgm:pt>
    <dgm:pt modelId="{98225056-6795-423B-BF0A-45D9565366D7}" type="pres">
      <dgm:prSet presAssocID="{62ACC1D3-DD77-47BC-9012-469477A0A4CA}" presName="parTx" presStyleLbl="revTx" presStyleIdx="1" presStyleCnt="3" custScaleX="100000" custLinFactY="32208" custLinFactNeighborX="1753" custLinFactNeighborY="100000">
        <dgm:presLayoutVars>
          <dgm:chMax val="0"/>
          <dgm:chPref val="0"/>
        </dgm:presLayoutVars>
      </dgm:prSet>
      <dgm:spPr/>
    </dgm:pt>
    <dgm:pt modelId="{13FEC88A-74FC-4556-AC31-F0A027BBEBF5}" type="pres">
      <dgm:prSet presAssocID="{3348B600-65F4-4C56-A6FB-9C20229E4DFB}" presName="sibTrans" presStyleCnt="0"/>
      <dgm:spPr/>
    </dgm:pt>
    <dgm:pt modelId="{FBFCC9F9-75A4-4C84-856B-E6D5FB7AFA54}" type="pres">
      <dgm:prSet presAssocID="{EE694987-9D65-4B57-A398-8DFD8A624766}" presName="compNode" presStyleCnt="0"/>
      <dgm:spPr/>
    </dgm:pt>
    <dgm:pt modelId="{1E1945D2-3C3B-43CE-9BBC-A470CF4C42CB}" type="pres">
      <dgm:prSet presAssocID="{EE694987-9D65-4B57-A398-8DFD8A624766}" presName="bgRect" presStyleLbl="bgShp" presStyleIdx="2" presStyleCnt="3" custLinFactY="-19466" custLinFactNeighborX="17263" custLinFactNeighborY="-100000"/>
      <dgm:spPr/>
    </dgm:pt>
    <dgm:pt modelId="{3628E1E3-A035-40A7-BB48-E3576CE3E552}" type="pres">
      <dgm:prSet presAssocID="{EE694987-9D65-4B57-A398-8DFD8A624766}" presName="iconRect" presStyleLbl="node1" presStyleIdx="2" presStyleCnt="3" custScaleY="103829" custLinFactY="-100000" custLinFactNeighborX="3890" custLinFactNeighborY="-1524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F41070C1-5CEC-42C7-93CC-539D48A565B3}" type="pres">
      <dgm:prSet presAssocID="{EE694987-9D65-4B57-A398-8DFD8A624766}" presName="spaceRect" presStyleCnt="0"/>
      <dgm:spPr/>
    </dgm:pt>
    <dgm:pt modelId="{A6B32AFB-75FB-49BF-BB7B-319309B9F700}" type="pres">
      <dgm:prSet presAssocID="{EE694987-9D65-4B57-A398-8DFD8A624766}" presName="parTx" presStyleLbl="revTx" presStyleIdx="2" presStyleCnt="3" custScaleX="100960" custLinFactY="-19040" custLinFactNeighborX="486" custLinFactNeighborY="-100000">
        <dgm:presLayoutVars>
          <dgm:chMax val="0"/>
          <dgm:chPref val="0"/>
        </dgm:presLayoutVars>
      </dgm:prSet>
      <dgm:spPr/>
    </dgm:pt>
  </dgm:ptLst>
  <dgm:cxnLst>
    <dgm:cxn modelId="{F7272E1B-0155-488B-A5C6-10ECD7F19CB1}" type="presOf" srcId="{794FE919-E920-432D-9FBA-A723F445E526}" destId="{D18AFEDC-57A9-479C-87FB-8F78BBA5C60A}" srcOrd="0" destOrd="0" presId="urn:microsoft.com/office/officeart/2018/2/layout/IconVerticalSolidList"/>
    <dgm:cxn modelId="{3E7AC63E-3E59-4896-B4A1-BDD5A4D02409}" srcId="{FC82371E-54D3-4D9D-9B93-B104828197A3}" destId="{EE694987-9D65-4B57-A398-8DFD8A624766}" srcOrd="2" destOrd="0" parTransId="{C0FA73E1-4C05-4B50-84AB-6F967F97BC35}" sibTransId="{B99EE87E-4320-4D99-BAD1-3C0D61479D8C}"/>
    <dgm:cxn modelId="{5BD2DC40-2B5E-4802-8DF4-51CB389EB08B}" type="presOf" srcId="{62ACC1D3-DD77-47BC-9012-469477A0A4CA}" destId="{98225056-6795-423B-BF0A-45D9565366D7}" srcOrd="0" destOrd="0" presId="urn:microsoft.com/office/officeart/2018/2/layout/IconVerticalSolidList"/>
    <dgm:cxn modelId="{1C72D751-A3B6-4BB0-951D-F50F18E22814}" type="presOf" srcId="{FC82371E-54D3-4D9D-9B93-B104828197A3}" destId="{92D397A5-A4E8-4D66-811C-2E1590280E81}" srcOrd="0" destOrd="0" presId="urn:microsoft.com/office/officeart/2018/2/layout/IconVerticalSolidList"/>
    <dgm:cxn modelId="{BF28E5B1-4CFB-43B5-AE6F-32B947340E5C}" type="presOf" srcId="{EE694987-9D65-4B57-A398-8DFD8A624766}" destId="{A6B32AFB-75FB-49BF-BB7B-319309B9F700}" srcOrd="0" destOrd="0" presId="urn:microsoft.com/office/officeart/2018/2/layout/IconVerticalSolidList"/>
    <dgm:cxn modelId="{691494DA-2E86-4B18-978C-893FA2B70586}" srcId="{FC82371E-54D3-4D9D-9B93-B104828197A3}" destId="{62ACC1D3-DD77-47BC-9012-469477A0A4CA}" srcOrd="1" destOrd="0" parTransId="{22E78C2D-BD41-4F7D-9F35-D08FD904A7FA}" sibTransId="{3348B600-65F4-4C56-A6FB-9C20229E4DFB}"/>
    <dgm:cxn modelId="{A4569FFB-DE8E-45F6-85D5-9BC167724A34}" srcId="{FC82371E-54D3-4D9D-9B93-B104828197A3}" destId="{794FE919-E920-432D-9FBA-A723F445E526}" srcOrd="0" destOrd="0" parTransId="{C4F3920A-8B02-4DC2-A4EE-49E4F4C6BDDA}" sibTransId="{1BBA3DA5-3261-4EA9-8A32-B46652BB24A9}"/>
    <dgm:cxn modelId="{EA32A845-87A6-48E8-9625-20F664579AC6}" type="presParOf" srcId="{92D397A5-A4E8-4D66-811C-2E1590280E81}" destId="{C292BEA9-54C0-4B29-9641-09FE79989CFD}" srcOrd="0" destOrd="0" presId="urn:microsoft.com/office/officeart/2018/2/layout/IconVerticalSolidList"/>
    <dgm:cxn modelId="{FABC1025-ACEC-46DA-BB93-0321D9AE2BFC}" type="presParOf" srcId="{C292BEA9-54C0-4B29-9641-09FE79989CFD}" destId="{FAC8FCA1-B400-4908-B301-148ABD64F742}" srcOrd="0" destOrd="0" presId="urn:microsoft.com/office/officeart/2018/2/layout/IconVerticalSolidList"/>
    <dgm:cxn modelId="{A054D059-E41C-421E-875C-3A290C9C6082}" type="presParOf" srcId="{C292BEA9-54C0-4B29-9641-09FE79989CFD}" destId="{E475B051-004B-4A3F-BDFC-EDE7F4C8C5EC}" srcOrd="1" destOrd="0" presId="urn:microsoft.com/office/officeart/2018/2/layout/IconVerticalSolidList"/>
    <dgm:cxn modelId="{5FA68555-0EB3-4DF3-B0EE-9D97A3ED6D32}" type="presParOf" srcId="{C292BEA9-54C0-4B29-9641-09FE79989CFD}" destId="{15348CA6-8ACC-4BC9-B299-DD58523A8201}" srcOrd="2" destOrd="0" presId="urn:microsoft.com/office/officeart/2018/2/layout/IconVerticalSolidList"/>
    <dgm:cxn modelId="{61DDC9C9-81FC-40D7-86BA-08B8DC24FFA5}" type="presParOf" srcId="{C292BEA9-54C0-4B29-9641-09FE79989CFD}" destId="{D18AFEDC-57A9-479C-87FB-8F78BBA5C60A}" srcOrd="3" destOrd="0" presId="urn:microsoft.com/office/officeart/2018/2/layout/IconVerticalSolidList"/>
    <dgm:cxn modelId="{757FF2E6-4069-41D4-A91F-3B9C7CDE4DD9}" type="presParOf" srcId="{92D397A5-A4E8-4D66-811C-2E1590280E81}" destId="{8684985A-499F-41D1-9560-FF68335A255C}" srcOrd="1" destOrd="0" presId="urn:microsoft.com/office/officeart/2018/2/layout/IconVerticalSolidList"/>
    <dgm:cxn modelId="{72D2FFD5-67D3-4FF4-9FD6-58BF661A3106}" type="presParOf" srcId="{92D397A5-A4E8-4D66-811C-2E1590280E81}" destId="{50FD9C7E-7272-41C9-84D4-63032E2AE91A}" srcOrd="2" destOrd="0" presId="urn:microsoft.com/office/officeart/2018/2/layout/IconVerticalSolidList"/>
    <dgm:cxn modelId="{7F6F4927-8A54-47FE-B8E3-22FF81142452}" type="presParOf" srcId="{50FD9C7E-7272-41C9-84D4-63032E2AE91A}" destId="{5058FF91-DEF1-4482-91DA-B7AD5A9C40FA}" srcOrd="0" destOrd="0" presId="urn:microsoft.com/office/officeart/2018/2/layout/IconVerticalSolidList"/>
    <dgm:cxn modelId="{2E22B4D9-4363-43D8-B2EC-7FB6CF4A4773}" type="presParOf" srcId="{50FD9C7E-7272-41C9-84D4-63032E2AE91A}" destId="{56A8DEC6-3AEB-472A-9603-DF66B9FB93CC}" srcOrd="1" destOrd="0" presId="urn:microsoft.com/office/officeart/2018/2/layout/IconVerticalSolidList"/>
    <dgm:cxn modelId="{ACB6788B-CC9D-4C61-BC04-CB040EA9E5BC}" type="presParOf" srcId="{50FD9C7E-7272-41C9-84D4-63032E2AE91A}" destId="{E31EA021-755F-4DFD-BFB0-EB4BE89E1D46}" srcOrd="2" destOrd="0" presId="urn:microsoft.com/office/officeart/2018/2/layout/IconVerticalSolidList"/>
    <dgm:cxn modelId="{2135FB6F-FC2A-4E29-8ACF-018B36DEE0C1}" type="presParOf" srcId="{50FD9C7E-7272-41C9-84D4-63032E2AE91A}" destId="{98225056-6795-423B-BF0A-45D9565366D7}" srcOrd="3" destOrd="0" presId="urn:microsoft.com/office/officeart/2018/2/layout/IconVerticalSolidList"/>
    <dgm:cxn modelId="{B6F39034-44EC-471B-92CB-363D2B0A1872}" type="presParOf" srcId="{92D397A5-A4E8-4D66-811C-2E1590280E81}" destId="{13FEC88A-74FC-4556-AC31-F0A027BBEBF5}" srcOrd="3" destOrd="0" presId="urn:microsoft.com/office/officeart/2018/2/layout/IconVerticalSolidList"/>
    <dgm:cxn modelId="{E829AD0C-2D1E-4FA6-81DE-A6918D564497}" type="presParOf" srcId="{92D397A5-A4E8-4D66-811C-2E1590280E81}" destId="{FBFCC9F9-75A4-4C84-856B-E6D5FB7AFA54}" srcOrd="4" destOrd="0" presId="urn:microsoft.com/office/officeart/2018/2/layout/IconVerticalSolidList"/>
    <dgm:cxn modelId="{F698E716-0550-4205-A5D9-7518EFB5FBAB}" type="presParOf" srcId="{FBFCC9F9-75A4-4C84-856B-E6D5FB7AFA54}" destId="{1E1945D2-3C3B-43CE-9BBC-A470CF4C42CB}" srcOrd="0" destOrd="0" presId="urn:microsoft.com/office/officeart/2018/2/layout/IconVerticalSolidList"/>
    <dgm:cxn modelId="{6704FB0E-D818-4B40-AC94-B18777A2BBDA}" type="presParOf" srcId="{FBFCC9F9-75A4-4C84-856B-E6D5FB7AFA54}" destId="{3628E1E3-A035-40A7-BB48-E3576CE3E552}" srcOrd="1" destOrd="0" presId="urn:microsoft.com/office/officeart/2018/2/layout/IconVerticalSolidList"/>
    <dgm:cxn modelId="{05C41F97-BE00-439B-9DE5-B7D8A8AFCEC0}" type="presParOf" srcId="{FBFCC9F9-75A4-4C84-856B-E6D5FB7AFA54}" destId="{F41070C1-5CEC-42C7-93CC-539D48A565B3}" srcOrd="2" destOrd="0" presId="urn:microsoft.com/office/officeart/2018/2/layout/IconVerticalSolidList"/>
    <dgm:cxn modelId="{C0B94459-0E87-4C51-82C6-67A18AA35D68}" type="presParOf" srcId="{FBFCC9F9-75A4-4C84-856B-E6D5FB7AFA54}" destId="{A6B32AFB-75FB-49BF-BB7B-319309B9F700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F3018-63D7-40CE-AD13-7D9DCE5C5268}">
      <dsp:nvSpPr>
        <dsp:cNvPr id="0" name=""/>
        <dsp:cNvSpPr/>
      </dsp:nvSpPr>
      <dsp:spPr>
        <a:xfrm>
          <a:off x="890623" y="738798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E5DED-4D44-44E9-A15B-592F9469EB70}">
      <dsp:nvSpPr>
        <dsp:cNvPr id="0" name=""/>
        <dsp:cNvSpPr/>
      </dsp:nvSpPr>
      <dsp:spPr>
        <a:xfrm>
          <a:off x="1270873" y="1119017"/>
          <a:ext cx="1023750" cy="10237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C54DA-F7C1-40B6-BD81-49F214263CB6}">
      <dsp:nvSpPr>
        <dsp:cNvPr id="0" name=""/>
        <dsp:cNvSpPr/>
      </dsp:nvSpPr>
      <dsp:spPr>
        <a:xfrm>
          <a:off x="61795" y="2834378"/>
          <a:ext cx="3441906" cy="144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dirty="0" err="1"/>
            <a:t>Please</a:t>
          </a:r>
          <a:r>
            <a:rPr lang="de-DE" sz="1400" kern="1200" dirty="0"/>
            <a:t> </a:t>
          </a:r>
          <a:r>
            <a:rPr lang="de-DE" sz="1400" kern="1200" dirty="0" err="1"/>
            <a:t>note</a:t>
          </a:r>
          <a:r>
            <a:rPr lang="de-DE" sz="1400" kern="1200" dirty="0"/>
            <a:t> </a:t>
          </a:r>
          <a:r>
            <a:rPr lang="de-DE" sz="1400" kern="1200" dirty="0" err="1"/>
            <a:t>that</a:t>
          </a:r>
          <a:r>
            <a:rPr lang="de-DE" sz="1400" kern="1200" dirty="0"/>
            <a:t> all </a:t>
          </a:r>
          <a:r>
            <a:rPr lang="de-DE" sz="1400" kern="1200" dirty="0" err="1"/>
            <a:t>your</a:t>
          </a:r>
          <a:r>
            <a:rPr lang="de-DE" sz="1400" kern="1200" dirty="0"/>
            <a:t> final </a:t>
          </a:r>
          <a:r>
            <a:rPr lang="de-DE" sz="1400" kern="1200" dirty="0" err="1"/>
            <a:t>papers</a:t>
          </a:r>
          <a:r>
            <a:rPr lang="de-DE" sz="1400" kern="1200" dirty="0"/>
            <a:t> will </a:t>
          </a:r>
          <a:r>
            <a:rPr lang="de-DE" sz="1400" kern="1200" dirty="0" err="1"/>
            <a:t>be</a:t>
          </a:r>
          <a:r>
            <a:rPr lang="de-DE" sz="1400" kern="1200" dirty="0"/>
            <a:t> </a:t>
          </a:r>
          <a:r>
            <a:rPr lang="de-DE" sz="1400" kern="1200" dirty="0" err="1"/>
            <a:t>checked</a:t>
          </a:r>
          <a:r>
            <a:rPr lang="de-DE" sz="1400" kern="1200" dirty="0"/>
            <a:t> </a:t>
          </a:r>
          <a:r>
            <a:rPr lang="de-DE" sz="1400" kern="1200" dirty="0" err="1"/>
            <a:t>thoroughly</a:t>
          </a:r>
          <a:r>
            <a:rPr lang="de-DE" sz="1400" kern="1200" dirty="0"/>
            <a:t> </a:t>
          </a:r>
          <a:r>
            <a:rPr lang="de-DE" sz="1400" kern="1200" dirty="0" err="1"/>
            <a:t>for</a:t>
          </a:r>
          <a:r>
            <a:rPr lang="de-DE" sz="1400" kern="1200" dirty="0"/>
            <a:t> </a:t>
          </a:r>
          <a:r>
            <a:rPr lang="de-DE" sz="1400" kern="1200" dirty="0" err="1"/>
            <a:t>Plagiarism</a:t>
          </a:r>
          <a:r>
            <a:rPr lang="de-DE" sz="1400" kern="1200" dirty="0"/>
            <a:t> </a:t>
          </a:r>
          <a:r>
            <a:rPr lang="de-DE" sz="1400" kern="1200" dirty="0" err="1"/>
            <a:t>by</a:t>
          </a:r>
          <a:r>
            <a:rPr lang="de-DE" sz="1400" kern="1200" dirty="0"/>
            <a:t> a </a:t>
          </a:r>
          <a:r>
            <a:rPr lang="de-DE" sz="1400" kern="1200" dirty="0" err="1"/>
            <a:t>software</a:t>
          </a:r>
          <a:r>
            <a:rPr lang="de-DE" sz="1400" kern="1200" dirty="0"/>
            <a:t>, </a:t>
          </a:r>
          <a:r>
            <a:rPr lang="de-DE" sz="1400" kern="1200" dirty="0" err="1"/>
            <a:t>followed</a:t>
          </a:r>
          <a:r>
            <a:rPr lang="de-DE" sz="1400" kern="1200" dirty="0"/>
            <a:t> </a:t>
          </a:r>
          <a:r>
            <a:rPr lang="de-DE" sz="1400" kern="1200" dirty="0" err="1"/>
            <a:t>by</a:t>
          </a:r>
          <a:r>
            <a:rPr lang="de-DE" sz="1400" kern="1200" dirty="0"/>
            <a:t> a </a:t>
          </a:r>
          <a:r>
            <a:rPr lang="de-DE" sz="1400" kern="1200" dirty="0" err="1"/>
            <a:t>manual</a:t>
          </a:r>
          <a:r>
            <a:rPr lang="de-DE" sz="1400" kern="1200" dirty="0"/>
            <a:t> </a:t>
          </a:r>
          <a:r>
            <a:rPr lang="de-DE" sz="1400" kern="1200" dirty="0" err="1"/>
            <a:t>verification</a:t>
          </a:r>
          <a:r>
            <a:rPr lang="de-DE" sz="1400" kern="1200" dirty="0"/>
            <a:t>.</a:t>
          </a:r>
          <a:endParaRPr lang="en-US" sz="1400" kern="1200" dirty="0"/>
        </a:p>
      </dsp:txBody>
      <dsp:txXfrm>
        <a:off x="61795" y="2834378"/>
        <a:ext cx="3441906" cy="1441914"/>
      </dsp:txXfrm>
    </dsp:sp>
    <dsp:sp modelId="{0092D889-F070-49C6-9816-7873AF82CF59}">
      <dsp:nvSpPr>
        <dsp:cNvPr id="0" name=""/>
        <dsp:cNvSpPr/>
      </dsp:nvSpPr>
      <dsp:spPr>
        <a:xfrm>
          <a:off x="4585951" y="750432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14CED-C55B-4E78-9B94-E07A743D3083}">
      <dsp:nvSpPr>
        <dsp:cNvPr id="0" name=""/>
        <dsp:cNvSpPr/>
      </dsp:nvSpPr>
      <dsp:spPr>
        <a:xfrm>
          <a:off x="4966201" y="1130651"/>
          <a:ext cx="1023750" cy="102375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C376E-DB82-4837-AE34-27F6102D9492}">
      <dsp:nvSpPr>
        <dsp:cNvPr id="0" name=""/>
        <dsp:cNvSpPr/>
      </dsp:nvSpPr>
      <dsp:spPr>
        <a:xfrm>
          <a:off x="4015576" y="2834814"/>
          <a:ext cx="2925000" cy="139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dirty="0" err="1"/>
            <a:t>If</a:t>
          </a:r>
          <a:r>
            <a:rPr lang="de-DE" sz="1400" kern="1200" dirty="0"/>
            <a:t> a </a:t>
          </a:r>
          <a:r>
            <a:rPr lang="de-DE" sz="1400" kern="1200" dirty="0" err="1"/>
            <a:t>paper</a:t>
          </a:r>
          <a:r>
            <a:rPr lang="de-DE" sz="1400" kern="1200" dirty="0"/>
            <a:t> </a:t>
          </a:r>
          <a:r>
            <a:rPr lang="de-DE" sz="1400" kern="1200" dirty="0" err="1"/>
            <a:t>contains</a:t>
          </a:r>
          <a:r>
            <a:rPr lang="de-DE" sz="1400" kern="1200" dirty="0"/>
            <a:t> </a:t>
          </a:r>
          <a:r>
            <a:rPr lang="de-DE" sz="1400" kern="1200" dirty="0" err="1"/>
            <a:t>plagiarized</a:t>
          </a:r>
          <a:r>
            <a:rPr lang="de-DE" sz="1400" kern="1200" dirty="0"/>
            <a:t> </a:t>
          </a:r>
          <a:r>
            <a:rPr lang="de-DE" sz="1400" kern="1200" dirty="0" err="1"/>
            <a:t>text</a:t>
          </a:r>
          <a:r>
            <a:rPr lang="de-DE" sz="1400" kern="1200" dirty="0"/>
            <a:t> </a:t>
          </a:r>
          <a:r>
            <a:rPr lang="de-DE" sz="1400" kern="1200" dirty="0" err="1"/>
            <a:t>passages</a:t>
          </a:r>
          <a:r>
            <a:rPr lang="de-DE" sz="1400" kern="1200" dirty="0"/>
            <a:t>, </a:t>
          </a:r>
          <a:r>
            <a:rPr lang="de-DE" sz="1400" kern="1200" dirty="0" err="1"/>
            <a:t>the</a:t>
          </a:r>
          <a:r>
            <a:rPr lang="de-DE" sz="1400" kern="1200" dirty="0"/>
            <a:t> </a:t>
          </a:r>
          <a:r>
            <a:rPr lang="de-DE" sz="1400" kern="1200" dirty="0" err="1"/>
            <a:t>paper</a:t>
          </a:r>
          <a:r>
            <a:rPr lang="de-DE" sz="1400" kern="1200" dirty="0"/>
            <a:t> will </a:t>
          </a:r>
          <a:r>
            <a:rPr lang="de-DE" sz="1400" kern="1200" dirty="0" err="1"/>
            <a:t>be</a:t>
          </a:r>
          <a:r>
            <a:rPr lang="de-DE" sz="1400" kern="1200" dirty="0"/>
            <a:t> </a:t>
          </a:r>
          <a:r>
            <a:rPr lang="de-DE" sz="1400" kern="1200" dirty="0" err="1"/>
            <a:t>graded</a:t>
          </a:r>
          <a:r>
            <a:rPr lang="de-DE" sz="1400" kern="1200" dirty="0"/>
            <a:t> 5.0 (</a:t>
          </a:r>
          <a:r>
            <a:rPr lang="de-DE" sz="1400" kern="1200" dirty="0" err="1"/>
            <a:t>fail</a:t>
          </a:r>
          <a:r>
            <a:rPr lang="de-DE" sz="1400" kern="1200" dirty="0"/>
            <a:t>).
</a:t>
          </a:r>
          <a:endParaRPr lang="en-US" sz="1400" kern="1200" dirty="0"/>
        </a:p>
      </dsp:txBody>
      <dsp:txXfrm>
        <a:off x="4015576" y="2834814"/>
        <a:ext cx="2925000" cy="1395378"/>
      </dsp:txXfrm>
    </dsp:sp>
    <dsp:sp modelId="{3DFF7DCE-ADBC-41D4-BFE8-C432F41DB2CF}">
      <dsp:nvSpPr>
        <dsp:cNvPr id="0" name=""/>
        <dsp:cNvSpPr/>
      </dsp:nvSpPr>
      <dsp:spPr>
        <a:xfrm>
          <a:off x="8378901" y="743895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A95E-7E1A-4051-A80E-CADF434A2E3B}">
      <dsp:nvSpPr>
        <dsp:cNvPr id="0" name=""/>
        <dsp:cNvSpPr/>
      </dsp:nvSpPr>
      <dsp:spPr>
        <a:xfrm>
          <a:off x="8759151" y="112411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16611-6656-4FEC-B5DE-835BE9066BD9}">
      <dsp:nvSpPr>
        <dsp:cNvPr id="0" name=""/>
        <dsp:cNvSpPr/>
      </dsp:nvSpPr>
      <dsp:spPr>
        <a:xfrm>
          <a:off x="7452451" y="2826142"/>
          <a:ext cx="3637149" cy="14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b="0" kern="1200" dirty="0"/>
            <a:t>The </a:t>
          </a:r>
          <a:r>
            <a:rPr lang="de-DE" sz="1400" b="0" kern="1200" dirty="0" err="1"/>
            <a:t>most</a:t>
          </a:r>
          <a:r>
            <a:rPr lang="de-DE" sz="1400" b="0" kern="1200" dirty="0"/>
            <a:t> </a:t>
          </a:r>
          <a:r>
            <a:rPr lang="de-DE" sz="1400" b="0" kern="1200" dirty="0" err="1"/>
            <a:t>important</a:t>
          </a:r>
          <a:r>
            <a:rPr lang="de-DE" sz="1400" b="0" kern="1200" dirty="0"/>
            <a:t> </a:t>
          </a:r>
          <a:r>
            <a:rPr lang="de-DE" sz="1400" b="0" kern="1200" dirty="0" err="1"/>
            <a:t>information</a:t>
          </a:r>
          <a:r>
            <a:rPr lang="de-DE" sz="1400" b="0" kern="1200" dirty="0"/>
            <a:t> </a:t>
          </a:r>
          <a:r>
            <a:rPr lang="de-DE" sz="1400" b="0" kern="1200" dirty="0" err="1"/>
            <a:t>regarding</a:t>
          </a:r>
          <a:r>
            <a:rPr lang="de-DE" sz="1400" b="0" kern="1200" dirty="0"/>
            <a:t> </a:t>
          </a:r>
          <a:r>
            <a:rPr lang="de-DE" sz="1400" b="0" kern="1200" dirty="0" err="1"/>
            <a:t>plagiarism</a:t>
          </a:r>
          <a:r>
            <a:rPr lang="de-DE" sz="1400" b="0" kern="1200" dirty="0"/>
            <a:t> </a:t>
          </a:r>
          <a:r>
            <a:rPr lang="de-DE" sz="1400" b="0" kern="1200" dirty="0" err="1"/>
            <a:t>can</a:t>
          </a:r>
          <a:r>
            <a:rPr lang="de-DE" sz="1400" b="0" kern="1200" dirty="0"/>
            <a:t> </a:t>
          </a:r>
          <a:r>
            <a:rPr lang="de-DE" sz="1400" b="0" kern="1200" dirty="0" err="1"/>
            <a:t>be</a:t>
          </a:r>
          <a:r>
            <a:rPr lang="de-DE" sz="1400" b="0" kern="1200" dirty="0"/>
            <a:t> </a:t>
          </a:r>
          <a:r>
            <a:rPr lang="de-DE" sz="1400" b="0" kern="1200" dirty="0" err="1"/>
            <a:t>found</a:t>
          </a:r>
          <a:r>
            <a:rPr lang="de-DE" sz="1400" b="0" kern="1200" dirty="0"/>
            <a:t> in </a:t>
          </a:r>
          <a:r>
            <a:rPr lang="de-DE" sz="1400" b="0" kern="1200" dirty="0" err="1"/>
            <a:t>the</a:t>
          </a:r>
          <a:r>
            <a:rPr lang="de-DE" sz="1400" b="0" kern="1200" dirty="0"/>
            <a:t> </a:t>
          </a:r>
          <a:r>
            <a:rPr lang="de-DE" sz="1400" b="0" kern="1200" dirty="0" err="1"/>
            <a:t>handbook</a:t>
          </a:r>
          <a:r>
            <a:rPr lang="de-DE" sz="1400" b="0" kern="1200" dirty="0"/>
            <a:t> </a:t>
          </a:r>
          <a:r>
            <a:rPr lang="de-DE" sz="1400" b="0" kern="1200" dirty="0" err="1"/>
            <a:t>for</a:t>
          </a:r>
          <a:r>
            <a:rPr lang="de-DE" sz="1400" b="0" kern="1200" dirty="0"/>
            <a:t> Academic </a:t>
          </a:r>
          <a:r>
            <a:rPr lang="de-DE" sz="1400" b="0" kern="1200" dirty="0" err="1"/>
            <a:t>writing</a:t>
          </a:r>
          <a:r>
            <a:rPr lang="de-DE" sz="1400" b="0" kern="1200" dirty="0"/>
            <a:t>.</a:t>
          </a:r>
        </a:p>
      </dsp:txBody>
      <dsp:txXfrm>
        <a:off x="7452451" y="2826142"/>
        <a:ext cx="3637149" cy="1421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FCA1-B400-4908-B301-148ABD64F742}">
      <dsp:nvSpPr>
        <dsp:cNvPr id="0" name=""/>
        <dsp:cNvSpPr/>
      </dsp:nvSpPr>
      <dsp:spPr>
        <a:xfrm>
          <a:off x="0" y="6654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B051-004B-4A3F-BDFC-EDE7F4C8C5EC}">
      <dsp:nvSpPr>
        <dsp:cNvPr id="0" name=""/>
        <dsp:cNvSpPr/>
      </dsp:nvSpPr>
      <dsp:spPr>
        <a:xfrm>
          <a:off x="241149" y="186021"/>
          <a:ext cx="438882" cy="43845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FEDC-57A9-479C-87FB-8F78BBA5C60A}">
      <dsp:nvSpPr>
        <dsp:cNvPr id="0" name=""/>
        <dsp:cNvSpPr/>
      </dsp:nvSpPr>
      <dsp:spPr>
        <a:xfrm>
          <a:off x="931382" y="6654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„Classic" </a:t>
          </a:r>
          <a:r>
            <a:rPr lang="de-DE" sz="1600" b="1" kern="1200" dirty="0" err="1"/>
            <a:t>plagiarism</a:t>
          </a:r>
          <a:r>
            <a:rPr lang="de-DE" sz="1600" b="1" kern="1200" dirty="0"/>
            <a:t> </a:t>
          </a:r>
          <a:r>
            <a:rPr lang="de-DE" sz="1600" b="0" kern="1200" dirty="0" err="1"/>
            <a:t>is</a:t>
          </a:r>
          <a:r>
            <a:rPr lang="de-DE" sz="1600" b="0" kern="1200" dirty="0"/>
            <a:t> a </a:t>
          </a:r>
          <a:r>
            <a:rPr lang="de-DE" sz="1600" b="0" kern="1200" dirty="0" err="1"/>
            <a:t>literal</a:t>
          </a:r>
          <a:r>
            <a:rPr lang="de-DE" sz="1600" b="0" kern="1200" dirty="0"/>
            <a:t> </a:t>
          </a:r>
          <a:r>
            <a:rPr lang="de-DE" sz="1600" b="0" kern="1200" dirty="0" err="1"/>
            <a:t>inclusion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</a:t>
          </a:r>
          <a:r>
            <a:rPr lang="de-DE" sz="1600" b="0" kern="1200" dirty="0" err="1"/>
            <a:t>text</a:t>
          </a:r>
          <a:r>
            <a:rPr lang="de-DE" sz="1600" b="0" kern="1200" dirty="0"/>
            <a:t> </a:t>
          </a:r>
          <a:r>
            <a:rPr lang="de-DE" sz="1600" b="0" kern="1200" dirty="0" err="1"/>
            <a:t>passages</a:t>
          </a:r>
          <a:r>
            <a:rPr lang="de-DE" sz="1600" b="0" kern="1200" dirty="0"/>
            <a:t> </a:t>
          </a:r>
          <a:r>
            <a:rPr lang="de-DE" sz="1600" b="0" kern="1200" dirty="0" err="1"/>
            <a:t>from</a:t>
          </a:r>
          <a:r>
            <a:rPr lang="de-DE" sz="1600" b="0" kern="1200" dirty="0"/>
            <a:t> </a:t>
          </a:r>
          <a:r>
            <a:rPr lang="de-DE" sz="1600" b="0" kern="1200" dirty="0" err="1"/>
            <a:t>other</a:t>
          </a:r>
          <a:r>
            <a:rPr lang="de-DE" sz="1600" b="0" kern="1200" dirty="0"/>
            <a:t> </a:t>
          </a:r>
          <a:r>
            <a:rPr lang="de-DE" sz="1600" b="0" kern="1200" dirty="0" err="1"/>
            <a:t>sources</a:t>
          </a:r>
          <a:r>
            <a:rPr lang="de-DE" sz="1600" b="0" kern="1200" dirty="0"/>
            <a:t> </a:t>
          </a:r>
          <a:r>
            <a:rPr lang="de-DE" sz="1600" b="0" kern="1200" dirty="0" err="1"/>
            <a:t>without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with</a:t>
          </a:r>
          <a:r>
            <a:rPr lang="de-DE" sz="1600" b="0" kern="1200" dirty="0"/>
            <a:t> </a:t>
          </a:r>
          <a:r>
            <a:rPr lang="de-DE" sz="1600" b="0" kern="1200" dirty="0" err="1"/>
            <a:t>incorrect</a:t>
          </a:r>
          <a:r>
            <a:rPr lang="de-DE" sz="1600" b="0" kern="1200" dirty="0"/>
            <a:t> </a:t>
          </a:r>
          <a:r>
            <a:rPr lang="de-DE" sz="1600" b="0" kern="1200" dirty="0" err="1"/>
            <a:t>source</a:t>
          </a:r>
          <a:r>
            <a:rPr lang="de-DE" sz="1600" b="0" kern="1200" dirty="0"/>
            <a:t> </a:t>
          </a:r>
          <a:r>
            <a:rPr lang="de-DE" sz="1600" b="0" kern="1200" dirty="0" err="1"/>
            <a:t>citation</a:t>
          </a:r>
          <a:r>
            <a:rPr lang="de-DE" sz="1600" b="0" kern="1200" dirty="0"/>
            <a:t>. </a:t>
          </a:r>
          <a:r>
            <a:rPr lang="de-DE" sz="1600" b="0" kern="1200" dirty="0" err="1"/>
            <a:t>Please</a:t>
          </a:r>
          <a:r>
            <a:rPr lang="de-DE" sz="1600" b="0" kern="1200" dirty="0"/>
            <a:t> </a:t>
          </a:r>
          <a:r>
            <a:rPr lang="de-DE" sz="1600" b="0" kern="1200" dirty="0" err="1"/>
            <a:t>note</a:t>
          </a:r>
          <a:r>
            <a:rPr lang="de-DE" sz="1600" b="0" kern="1200" dirty="0"/>
            <a:t> </a:t>
          </a:r>
          <a:r>
            <a:rPr lang="de-DE" sz="1600" b="0" kern="1200" dirty="0" err="1"/>
            <a:t>that</a:t>
          </a:r>
          <a:r>
            <a:rPr lang="de-DE" sz="1600" b="0" kern="1200" dirty="0"/>
            <a:t> </a:t>
          </a:r>
          <a:r>
            <a:rPr lang="de-DE" sz="1600" b="0" kern="1200" dirty="0" err="1"/>
            <a:t>the</a:t>
          </a:r>
          <a:r>
            <a:rPr lang="de-DE" sz="1600" b="0" kern="1200" dirty="0"/>
            <a:t> </a:t>
          </a:r>
          <a:r>
            <a:rPr lang="de-DE" sz="1600" b="0" kern="1200" dirty="0" err="1"/>
            <a:t>inclusion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</a:t>
          </a:r>
          <a:r>
            <a:rPr lang="de-DE" sz="1600" b="0" kern="1200" dirty="0" err="1"/>
            <a:t>text</a:t>
          </a:r>
          <a:r>
            <a:rPr lang="de-DE" sz="1600" b="0" kern="1200" dirty="0"/>
            <a:t> </a:t>
          </a:r>
          <a:r>
            <a:rPr lang="de-DE" sz="1600" b="0" kern="1200" dirty="0" err="1"/>
            <a:t>passages</a:t>
          </a:r>
          <a:r>
            <a:rPr lang="de-DE" sz="1600" b="0" kern="1200" dirty="0"/>
            <a:t> </a:t>
          </a:r>
          <a:r>
            <a:rPr lang="de-DE" sz="1600" b="0" kern="1200" dirty="0" err="1"/>
            <a:t>even</a:t>
          </a:r>
          <a:r>
            <a:rPr lang="de-DE" sz="1600" b="0" kern="1200" dirty="0"/>
            <a:t> </a:t>
          </a:r>
          <a:r>
            <a:rPr lang="de-DE" sz="1600" b="0" kern="1200" dirty="0" err="1"/>
            <a:t>with</a:t>
          </a:r>
          <a:r>
            <a:rPr lang="de-DE" sz="1600" b="0" kern="1200" dirty="0"/>
            <a:t> minor </a:t>
          </a:r>
          <a:r>
            <a:rPr lang="de-DE" sz="1600" b="0" kern="1200" dirty="0" err="1"/>
            <a:t>renaming</a:t>
          </a:r>
          <a:r>
            <a:rPr lang="de-DE" sz="1600" b="0" kern="1200" dirty="0"/>
            <a:t>, </a:t>
          </a:r>
          <a:r>
            <a:rPr lang="de-DE" sz="1600" b="0" kern="1200" dirty="0" err="1"/>
            <a:t>changes</a:t>
          </a:r>
          <a:r>
            <a:rPr lang="de-DE" sz="1600" b="0" kern="1200" dirty="0"/>
            <a:t>,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sentence</a:t>
          </a:r>
          <a:r>
            <a:rPr lang="de-DE" sz="1600" b="0" kern="1200" dirty="0"/>
            <a:t> </a:t>
          </a:r>
          <a:r>
            <a:rPr lang="de-DE" sz="1600" b="0" kern="1200" dirty="0" err="1"/>
            <a:t>rearrangements</a:t>
          </a:r>
          <a:r>
            <a:rPr lang="de-DE" sz="1600" b="0" kern="1200" dirty="0"/>
            <a:t> </a:t>
          </a:r>
          <a:r>
            <a:rPr lang="de-DE" sz="1600" b="0" kern="1200" dirty="0" err="1"/>
            <a:t>constitute</a:t>
          </a:r>
          <a:r>
            <a:rPr lang="de-DE" sz="1600" b="0" kern="1200" dirty="0"/>
            <a:t> </a:t>
          </a:r>
          <a:r>
            <a:rPr lang="de-DE" sz="1600" b="0" kern="1200" dirty="0" err="1"/>
            <a:t>plagiarism</a:t>
          </a:r>
          <a:r>
            <a:rPr lang="de-DE" sz="1600" b="0" kern="1200" dirty="0"/>
            <a:t>.</a:t>
          </a:r>
          <a:endParaRPr lang="en-US" sz="1600" b="0" kern="1200" dirty="0"/>
        </a:p>
      </dsp:txBody>
      <dsp:txXfrm>
        <a:off x="931382" y="6654"/>
        <a:ext cx="10200507" cy="871925"/>
      </dsp:txXfrm>
    </dsp:sp>
    <dsp:sp modelId="{5058FF91-DEF1-4482-91DA-B7AD5A9C40FA}">
      <dsp:nvSpPr>
        <dsp:cNvPr id="0" name=""/>
        <dsp:cNvSpPr/>
      </dsp:nvSpPr>
      <dsp:spPr>
        <a:xfrm>
          <a:off x="0" y="1096560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DEC6-3AEB-472A-9603-DF66B9FB93CC}">
      <dsp:nvSpPr>
        <dsp:cNvPr id="0" name=""/>
        <dsp:cNvSpPr/>
      </dsp:nvSpPr>
      <dsp:spPr>
        <a:xfrm>
          <a:off x="241149" y="1275928"/>
          <a:ext cx="438882" cy="43845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25056-6795-423B-BF0A-45D9565366D7}">
      <dsp:nvSpPr>
        <dsp:cNvPr id="0" name=""/>
        <dsp:cNvSpPr/>
      </dsp:nvSpPr>
      <dsp:spPr>
        <a:xfrm>
          <a:off x="921181" y="1096560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/>
            <a:t>Self-plagiarism</a:t>
          </a:r>
          <a:r>
            <a:rPr lang="de-DE" sz="1600" kern="1200" dirty="0"/>
            <a:t> </a:t>
          </a:r>
          <a:r>
            <a:rPr lang="de-DE" sz="1600" kern="1200" dirty="0" err="1"/>
            <a:t>is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word-for-word</a:t>
          </a:r>
          <a:r>
            <a:rPr lang="de-DE" sz="1600" kern="1200" dirty="0"/>
            <a:t> </a:t>
          </a:r>
          <a:r>
            <a:rPr lang="de-DE" sz="1600" kern="1200" dirty="0" err="1"/>
            <a:t>copying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text</a:t>
          </a:r>
          <a:r>
            <a:rPr lang="de-DE" sz="1600" kern="1200" dirty="0"/>
            <a:t> </a:t>
          </a:r>
          <a:r>
            <a:rPr lang="de-DE" sz="1600" kern="1200" dirty="0" err="1"/>
            <a:t>passages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one's</a:t>
          </a:r>
          <a:r>
            <a:rPr lang="de-DE" sz="1600" kern="1200" dirty="0"/>
            <a:t> </a:t>
          </a:r>
          <a:r>
            <a:rPr lang="de-DE" sz="1600" kern="1200" dirty="0" err="1"/>
            <a:t>own</a:t>
          </a:r>
          <a:r>
            <a:rPr lang="de-DE" sz="1600" kern="1200" dirty="0"/>
            <a:t> </a:t>
          </a:r>
          <a:r>
            <a:rPr lang="de-DE" sz="1600" kern="1200" dirty="0" err="1"/>
            <a:t>work</a:t>
          </a:r>
          <a:r>
            <a:rPr lang="de-DE" sz="1600" kern="1200" dirty="0"/>
            <a:t> (e.g. </a:t>
          </a:r>
          <a:r>
            <a:rPr lang="de-DE" sz="1600" kern="1200" dirty="0" err="1"/>
            <a:t>term</a:t>
          </a:r>
          <a:r>
            <a:rPr lang="de-DE" sz="1600" kern="1200" dirty="0"/>
            <a:t> </a:t>
          </a:r>
          <a:r>
            <a:rPr lang="de-DE" sz="1600" kern="1200" dirty="0" err="1"/>
            <a:t>papers</a:t>
          </a:r>
          <a:r>
            <a:rPr lang="de-DE" sz="1600" kern="1200" dirty="0"/>
            <a:t>, </a:t>
          </a:r>
          <a:r>
            <a:rPr lang="de-DE" sz="1600" kern="1200" dirty="0" err="1"/>
            <a:t>project</a:t>
          </a:r>
          <a:r>
            <a:rPr lang="de-DE" sz="1600" kern="1200" dirty="0"/>
            <a:t> </a:t>
          </a:r>
          <a:r>
            <a:rPr lang="de-DE" sz="1600" kern="1200" dirty="0" err="1"/>
            <a:t>reports</a:t>
          </a:r>
          <a:r>
            <a:rPr lang="de-DE" sz="1600" kern="1200" dirty="0"/>
            <a:t>) </a:t>
          </a:r>
          <a:r>
            <a:rPr lang="de-DE" sz="1600" kern="1200" dirty="0" err="1"/>
            <a:t>without</a:t>
          </a:r>
          <a:r>
            <a:rPr lang="de-DE" sz="1600" kern="1200" dirty="0"/>
            <a:t> </a:t>
          </a:r>
          <a:r>
            <a:rPr lang="de-DE" sz="1600" kern="1200" dirty="0" err="1"/>
            <a:t>identifying</a:t>
          </a:r>
          <a:r>
            <a:rPr lang="de-DE" sz="1600" kern="1200" dirty="0"/>
            <a:t> </a:t>
          </a:r>
          <a:r>
            <a:rPr lang="de-DE" sz="1600" kern="1200" dirty="0" err="1"/>
            <a:t>these</a:t>
          </a:r>
          <a:r>
            <a:rPr lang="de-DE" sz="1600" kern="1200" dirty="0"/>
            <a:t> </a:t>
          </a:r>
          <a:r>
            <a:rPr lang="de-DE" sz="1600" kern="1200" dirty="0" err="1"/>
            <a:t>passages</a:t>
          </a:r>
          <a:r>
            <a:rPr lang="de-DE" sz="1600" kern="1200" dirty="0"/>
            <a:t> </a:t>
          </a:r>
          <a:r>
            <a:rPr lang="de-DE" sz="1600" kern="1200" dirty="0" err="1"/>
            <a:t>clearly</a:t>
          </a:r>
          <a:r>
            <a:rPr lang="de-DE" sz="1600" kern="1200" dirty="0"/>
            <a:t> </a:t>
          </a:r>
          <a:r>
            <a:rPr lang="de-DE" sz="1600" kern="1200" dirty="0" err="1"/>
            <a:t>and</a:t>
          </a:r>
          <a:r>
            <a:rPr lang="de-DE" sz="1600" kern="1200" dirty="0"/>
            <a:t> </a:t>
          </a:r>
          <a:r>
            <a:rPr lang="de-DE" sz="1600" kern="1200" dirty="0" err="1"/>
            <a:t>accordingly</a:t>
          </a:r>
          <a:r>
            <a:rPr lang="de-DE" sz="1600" kern="1200" dirty="0"/>
            <a:t>.</a:t>
          </a:r>
          <a:endParaRPr lang="en-US" sz="1600" kern="1200" dirty="0"/>
        </a:p>
      </dsp:txBody>
      <dsp:txXfrm>
        <a:off x="921181" y="1096560"/>
        <a:ext cx="10200507" cy="871925"/>
      </dsp:txXfrm>
    </dsp:sp>
    <dsp:sp modelId="{1E1945D2-3C3B-43CE-9BBC-A470CF4C42CB}">
      <dsp:nvSpPr>
        <dsp:cNvPr id="0" name=""/>
        <dsp:cNvSpPr/>
      </dsp:nvSpPr>
      <dsp:spPr>
        <a:xfrm>
          <a:off x="0" y="2186467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8E1E3-A035-40A7-BB48-E3576CE3E552}">
      <dsp:nvSpPr>
        <dsp:cNvPr id="0" name=""/>
        <dsp:cNvSpPr/>
      </dsp:nvSpPr>
      <dsp:spPr>
        <a:xfrm>
          <a:off x="241149" y="2365834"/>
          <a:ext cx="438882" cy="438453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2AFB-75FB-49BF-BB7B-319309B9F700}">
      <dsp:nvSpPr>
        <dsp:cNvPr id="0" name=""/>
        <dsp:cNvSpPr/>
      </dsp:nvSpPr>
      <dsp:spPr>
        <a:xfrm>
          <a:off x="921181" y="2186467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/>
            <a:t>Indirect</a:t>
          </a:r>
          <a:r>
            <a:rPr lang="de-DE" sz="1600" b="1" kern="1200" dirty="0"/>
            <a:t> </a:t>
          </a:r>
          <a:r>
            <a:rPr lang="de-DE" sz="1600" b="1" kern="1200" dirty="0" err="1"/>
            <a:t>quotes</a:t>
          </a:r>
          <a:r>
            <a:rPr lang="de-DE" sz="1600" b="1" kern="1200" dirty="0"/>
            <a:t> </a:t>
          </a:r>
          <a:r>
            <a:rPr lang="de-DE" sz="1600" b="1" kern="1200" dirty="0" err="1"/>
            <a:t>without</a:t>
          </a:r>
          <a:r>
            <a:rPr lang="de-DE" sz="1600" b="1" kern="1200" dirty="0"/>
            <a:t> </a:t>
          </a:r>
          <a:r>
            <a:rPr lang="de-DE" sz="1600" b="1" kern="1200" dirty="0" err="1"/>
            <a:t>reference</a:t>
          </a:r>
          <a:r>
            <a:rPr lang="de-DE" sz="1600" b="1" kern="1200" dirty="0"/>
            <a:t> </a:t>
          </a:r>
          <a:r>
            <a:rPr lang="de-DE" sz="1600" b="1" kern="1200" dirty="0" err="1"/>
            <a:t>to</a:t>
          </a:r>
          <a:r>
            <a:rPr lang="de-DE" sz="1600" b="1" kern="1200" dirty="0"/>
            <a:t> </a:t>
          </a:r>
          <a:r>
            <a:rPr lang="de-DE" sz="1600" b="1" kern="1200" dirty="0" err="1"/>
            <a:t>sources</a:t>
          </a:r>
          <a:r>
            <a:rPr lang="de-DE" sz="1600" b="1" kern="1200" dirty="0"/>
            <a:t> </a:t>
          </a:r>
          <a:r>
            <a:rPr lang="de-DE" sz="1600" b="0" kern="1200" dirty="0" err="1"/>
            <a:t>is</a:t>
          </a:r>
          <a:r>
            <a:rPr lang="de-DE" sz="1600" b="0" kern="1200" dirty="0"/>
            <a:t> </a:t>
          </a:r>
          <a:r>
            <a:rPr lang="de-DE" sz="1600" b="0" kern="1200" dirty="0" err="1"/>
            <a:t>the</a:t>
          </a:r>
          <a:r>
            <a:rPr lang="de-DE" sz="1600" b="0" kern="1200" dirty="0"/>
            <a:t> </a:t>
          </a:r>
          <a:r>
            <a:rPr lang="de-DE" sz="1600" b="0" kern="1200" dirty="0" err="1"/>
            <a:t>inclusion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</a:t>
          </a:r>
          <a:r>
            <a:rPr lang="de-DE" sz="1600" b="0" kern="1200" dirty="0" err="1"/>
            <a:t>content</a:t>
          </a:r>
          <a:r>
            <a:rPr lang="de-DE" sz="1600" b="0" kern="1200" dirty="0"/>
            <a:t> </a:t>
          </a:r>
          <a:r>
            <a:rPr lang="de-DE" sz="1600" b="0" kern="1200" dirty="0" err="1"/>
            <a:t>paraphrased</a:t>
          </a:r>
          <a:r>
            <a:rPr lang="de-DE" sz="1600" b="0" kern="1200" dirty="0"/>
            <a:t> in </a:t>
          </a:r>
          <a:r>
            <a:rPr lang="de-DE" sz="1600" b="0" kern="1200" dirty="0" err="1"/>
            <a:t>one‘s</a:t>
          </a:r>
          <a:r>
            <a:rPr lang="de-DE" sz="1600" b="0" kern="1200" dirty="0"/>
            <a:t> </a:t>
          </a:r>
          <a:r>
            <a:rPr lang="de-DE" sz="1600" b="0" kern="1200" dirty="0" err="1"/>
            <a:t>own</a:t>
          </a:r>
          <a:r>
            <a:rPr lang="de-DE" sz="1600" b="0" kern="1200" dirty="0"/>
            <a:t> </a:t>
          </a:r>
          <a:r>
            <a:rPr lang="de-DE" sz="1600" b="0" kern="1200" dirty="0" err="1"/>
            <a:t>words</a:t>
          </a:r>
          <a:r>
            <a:rPr lang="de-DE" sz="1600" b="0" kern="1200" dirty="0"/>
            <a:t> </a:t>
          </a:r>
          <a:r>
            <a:rPr lang="de-DE" sz="1600" b="0" kern="1200" dirty="0" err="1"/>
            <a:t>without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with</a:t>
          </a:r>
          <a:r>
            <a:rPr lang="de-DE" sz="1600" b="0" kern="1200" dirty="0"/>
            <a:t> </a:t>
          </a:r>
          <a:r>
            <a:rPr lang="de-DE" sz="1600" b="0" kern="1200" dirty="0" err="1"/>
            <a:t>incorrect</a:t>
          </a:r>
          <a:r>
            <a:rPr lang="de-DE" sz="1600" b="0" kern="1200" dirty="0"/>
            <a:t> </a:t>
          </a:r>
          <a:r>
            <a:rPr lang="de-DE" sz="1600" b="0" kern="1200" dirty="0" err="1"/>
            <a:t>source</a:t>
          </a:r>
          <a:r>
            <a:rPr lang="de-DE" sz="1600" b="0" kern="1200" dirty="0"/>
            <a:t> </a:t>
          </a:r>
          <a:r>
            <a:rPr lang="de-DE" sz="1600" b="0" kern="1200" dirty="0" err="1"/>
            <a:t>citation</a:t>
          </a:r>
          <a:r>
            <a:rPr lang="de-DE" sz="1600" b="0" kern="1200" dirty="0"/>
            <a:t>.</a:t>
          </a:r>
          <a:endParaRPr lang="en-US" sz="1600" b="0" kern="1200" dirty="0"/>
        </a:p>
      </dsp:txBody>
      <dsp:txXfrm>
        <a:off x="921181" y="2186467"/>
        <a:ext cx="10200507" cy="871925"/>
      </dsp:txXfrm>
    </dsp:sp>
    <dsp:sp modelId="{399196C1-93F1-4BE9-9DBC-36EEB2B40F5E}">
      <dsp:nvSpPr>
        <dsp:cNvPr id="0" name=""/>
        <dsp:cNvSpPr/>
      </dsp:nvSpPr>
      <dsp:spPr>
        <a:xfrm>
          <a:off x="0" y="3276373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0E1DD-0AB9-4216-B9A7-0CB64D7DC445}">
      <dsp:nvSpPr>
        <dsp:cNvPr id="0" name=""/>
        <dsp:cNvSpPr/>
      </dsp:nvSpPr>
      <dsp:spPr>
        <a:xfrm>
          <a:off x="241149" y="3455741"/>
          <a:ext cx="438882" cy="438453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E59F5-0AC6-4701-8091-4FD3879FBC9A}">
      <dsp:nvSpPr>
        <dsp:cNvPr id="0" name=""/>
        <dsp:cNvSpPr/>
      </dsp:nvSpPr>
      <dsp:spPr>
        <a:xfrm>
          <a:off x="921181" y="3276373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Translation </a:t>
          </a:r>
          <a:r>
            <a:rPr lang="de-DE" sz="1600" b="1" kern="1200" dirty="0" err="1"/>
            <a:t>plagiarism</a:t>
          </a:r>
          <a:r>
            <a:rPr lang="de-DE" sz="1600" b="1" kern="1200" dirty="0"/>
            <a:t> </a:t>
          </a:r>
          <a:r>
            <a:rPr lang="de-DE" sz="1600" b="0" kern="1200" dirty="0" err="1"/>
            <a:t>is</a:t>
          </a:r>
          <a:r>
            <a:rPr lang="de-DE" sz="1600" b="0" kern="1200" dirty="0"/>
            <a:t> </a:t>
          </a:r>
          <a:r>
            <a:rPr lang="de-DE" sz="1600" b="0" kern="1200" dirty="0" err="1"/>
            <a:t>the</a:t>
          </a:r>
          <a:r>
            <a:rPr lang="de-DE" sz="1600" b="0" kern="1200" dirty="0"/>
            <a:t> </a:t>
          </a:r>
          <a:r>
            <a:rPr lang="de-DE" sz="1600" b="0" kern="1200" dirty="0" err="1"/>
            <a:t>literal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analogous</a:t>
          </a:r>
          <a:r>
            <a:rPr lang="de-DE" sz="1600" b="0" kern="1200" dirty="0"/>
            <a:t> </a:t>
          </a:r>
          <a:r>
            <a:rPr lang="de-DE" sz="1600" b="0" kern="1200" dirty="0" err="1"/>
            <a:t>translation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a </a:t>
          </a:r>
          <a:r>
            <a:rPr lang="de-DE" sz="1600" b="0" kern="1200" dirty="0" err="1"/>
            <a:t>text</a:t>
          </a:r>
          <a:r>
            <a:rPr lang="de-DE" sz="1600" b="0" kern="1200" dirty="0"/>
            <a:t> </a:t>
          </a:r>
          <a:r>
            <a:rPr lang="de-DE" sz="1600" b="0" kern="1200" dirty="0" err="1"/>
            <a:t>passage</a:t>
          </a:r>
          <a:r>
            <a:rPr lang="de-DE" sz="1600" b="0" kern="1200" dirty="0"/>
            <a:t> </a:t>
          </a:r>
          <a:r>
            <a:rPr lang="de-DE" sz="1600" b="0" kern="1200" dirty="0" err="1"/>
            <a:t>without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with</a:t>
          </a:r>
          <a:r>
            <a:rPr lang="de-DE" sz="1600" b="0" kern="1200" dirty="0"/>
            <a:t> </a:t>
          </a:r>
          <a:r>
            <a:rPr lang="de-DE" sz="1600" b="0" kern="1200" dirty="0" err="1"/>
            <a:t>incorrect</a:t>
          </a:r>
          <a:r>
            <a:rPr lang="de-DE" sz="1600" b="0" kern="1200" dirty="0"/>
            <a:t> </a:t>
          </a:r>
          <a:r>
            <a:rPr lang="de-DE" sz="1600" b="0" kern="1200" dirty="0" err="1"/>
            <a:t>source</a:t>
          </a:r>
          <a:r>
            <a:rPr lang="de-DE" sz="1600" b="0" kern="1200" dirty="0"/>
            <a:t> </a:t>
          </a:r>
          <a:r>
            <a:rPr lang="de-DE" sz="1600" b="0" kern="1200" dirty="0" err="1"/>
            <a:t>citation</a:t>
          </a:r>
          <a:r>
            <a:rPr lang="de-DE" sz="1600" b="0" kern="1200" dirty="0"/>
            <a:t>.</a:t>
          </a:r>
          <a:endParaRPr lang="en-US" sz="1600" b="0" kern="1200" dirty="0"/>
        </a:p>
      </dsp:txBody>
      <dsp:txXfrm>
        <a:off x="921181" y="3276373"/>
        <a:ext cx="10200507" cy="871925"/>
      </dsp:txXfrm>
    </dsp:sp>
    <dsp:sp modelId="{EC5D9F7D-E1EC-4BD5-8C47-A6E7BC01DED4}">
      <dsp:nvSpPr>
        <dsp:cNvPr id="0" name=""/>
        <dsp:cNvSpPr/>
      </dsp:nvSpPr>
      <dsp:spPr>
        <a:xfrm>
          <a:off x="0" y="4366280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6381F-79D4-45EB-844C-89469EB71D6B}">
      <dsp:nvSpPr>
        <dsp:cNvPr id="0" name=""/>
        <dsp:cNvSpPr/>
      </dsp:nvSpPr>
      <dsp:spPr>
        <a:xfrm>
          <a:off x="241149" y="4545647"/>
          <a:ext cx="438882" cy="438453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ED975-D581-4B20-802F-23DB23456F55}">
      <dsp:nvSpPr>
        <dsp:cNvPr id="0" name=""/>
        <dsp:cNvSpPr/>
      </dsp:nvSpPr>
      <dsp:spPr>
        <a:xfrm>
          <a:off x="921181" y="4366280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/>
            <a:t>Structure</a:t>
          </a:r>
          <a:r>
            <a:rPr lang="de-DE" sz="1600" b="1" kern="1200" dirty="0"/>
            <a:t> </a:t>
          </a:r>
          <a:r>
            <a:rPr lang="de-DE" sz="1600" b="1" kern="1200" dirty="0" err="1"/>
            <a:t>and</a:t>
          </a:r>
          <a:r>
            <a:rPr lang="de-DE" sz="1600" b="1" kern="1200" dirty="0"/>
            <a:t> style </a:t>
          </a:r>
          <a:r>
            <a:rPr lang="de-DE" sz="1600" b="1" kern="1200" dirty="0" err="1"/>
            <a:t>plagiarism</a:t>
          </a:r>
          <a:r>
            <a:rPr lang="de-DE" sz="1600" b="1" kern="1200" dirty="0"/>
            <a:t> </a:t>
          </a:r>
          <a:r>
            <a:rPr lang="de-DE" sz="1600" b="0" kern="1200" dirty="0" err="1"/>
            <a:t>is</a:t>
          </a:r>
          <a:r>
            <a:rPr lang="de-DE" sz="1600" b="0" kern="1200" dirty="0"/>
            <a:t> </a:t>
          </a:r>
          <a:r>
            <a:rPr lang="de-DE" sz="1600" b="0" kern="1200" dirty="0" err="1"/>
            <a:t>the</a:t>
          </a:r>
          <a:r>
            <a:rPr lang="de-DE" sz="1600" b="0" kern="1200" dirty="0"/>
            <a:t> </a:t>
          </a:r>
          <a:r>
            <a:rPr lang="de-DE" sz="1600" b="0" kern="1200" dirty="0" err="1"/>
            <a:t>copying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a </a:t>
          </a:r>
          <a:r>
            <a:rPr lang="de-DE" sz="1600" b="0" kern="1200" dirty="0" err="1"/>
            <a:t>chapter</a:t>
          </a:r>
          <a:r>
            <a:rPr lang="de-DE" sz="1600" b="0" kern="1200" dirty="0"/>
            <a:t> </a:t>
          </a:r>
          <a:r>
            <a:rPr lang="de-DE" sz="1600" b="0" kern="1200" dirty="0" err="1"/>
            <a:t>structure</a:t>
          </a:r>
          <a:r>
            <a:rPr lang="de-DE" sz="1600" b="0" kern="1200" dirty="0"/>
            <a:t>, </a:t>
          </a:r>
          <a:r>
            <a:rPr lang="de-DE" sz="1600" b="0" kern="1200" dirty="0" err="1"/>
            <a:t>the</a:t>
          </a:r>
          <a:r>
            <a:rPr lang="de-DE" sz="1600" b="0" kern="1200" dirty="0"/>
            <a:t> </a:t>
          </a:r>
          <a:r>
            <a:rPr lang="de-DE" sz="1600" b="0" kern="1200" dirty="0" err="1"/>
            <a:t>inclusion</a:t>
          </a:r>
          <a:r>
            <a:rPr lang="de-DE" sz="1600" b="0" kern="1200" dirty="0"/>
            <a:t> </a:t>
          </a:r>
          <a:r>
            <a:rPr lang="de-DE" sz="1600" b="0" kern="1200" dirty="0" err="1"/>
            <a:t>of</a:t>
          </a:r>
          <a:r>
            <a:rPr lang="de-DE" sz="1600" b="0" kern="1200" dirty="0"/>
            <a:t> </a:t>
          </a:r>
          <a:r>
            <a:rPr lang="de-DE" sz="1600" b="0" kern="1200" dirty="0" err="1"/>
            <a:t>enumerations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a </a:t>
          </a:r>
          <a:r>
            <a:rPr lang="de-DE" sz="1600" b="0" kern="1200" dirty="0" err="1"/>
            <a:t>particular</a:t>
          </a:r>
          <a:r>
            <a:rPr lang="de-DE" sz="1600" b="0" kern="1200" dirty="0"/>
            <a:t> </a:t>
          </a:r>
          <a:r>
            <a:rPr lang="de-DE" sz="1600" b="0" kern="1200" dirty="0" err="1"/>
            <a:t>sequence</a:t>
          </a:r>
          <a:r>
            <a:rPr lang="de-DE" sz="1600" b="0" kern="1200" dirty="0"/>
            <a:t> etc. </a:t>
          </a:r>
          <a:r>
            <a:rPr lang="de-DE" sz="1600" b="0" kern="1200" dirty="0" err="1"/>
            <a:t>without</a:t>
          </a:r>
          <a:r>
            <a:rPr lang="de-DE" sz="1600" b="0" kern="1200" dirty="0"/>
            <a:t> </a:t>
          </a:r>
          <a:r>
            <a:rPr lang="de-DE" sz="1600" b="0" kern="1200" dirty="0" err="1"/>
            <a:t>or</a:t>
          </a:r>
          <a:r>
            <a:rPr lang="de-DE" sz="1600" b="0" kern="1200" dirty="0"/>
            <a:t> </a:t>
          </a:r>
          <a:r>
            <a:rPr lang="de-DE" sz="1600" b="0" kern="1200" dirty="0" err="1"/>
            <a:t>with</a:t>
          </a:r>
          <a:r>
            <a:rPr lang="de-DE" sz="1600" b="0" kern="1200" dirty="0"/>
            <a:t> </a:t>
          </a:r>
          <a:r>
            <a:rPr lang="de-DE" sz="1600" b="0" kern="1200" dirty="0" err="1"/>
            <a:t>incorrect</a:t>
          </a:r>
          <a:r>
            <a:rPr lang="de-DE" sz="1600" b="0" kern="1200" dirty="0"/>
            <a:t> </a:t>
          </a:r>
          <a:r>
            <a:rPr lang="de-DE" sz="1600" b="0" kern="1200" dirty="0" err="1"/>
            <a:t>source</a:t>
          </a:r>
          <a:r>
            <a:rPr lang="de-DE" sz="1600" b="0" kern="1200" dirty="0"/>
            <a:t> </a:t>
          </a:r>
          <a:r>
            <a:rPr lang="de-DE" sz="1600" b="0" kern="1200" dirty="0" err="1"/>
            <a:t>citation</a:t>
          </a:r>
          <a:r>
            <a:rPr lang="de-DE" sz="1600" b="0" kern="1200" dirty="0"/>
            <a:t>.</a:t>
          </a:r>
          <a:endParaRPr lang="en-US" sz="1600" b="0" kern="1200" dirty="0"/>
        </a:p>
      </dsp:txBody>
      <dsp:txXfrm>
        <a:off x="921181" y="4366280"/>
        <a:ext cx="10200507" cy="87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FCA1-B400-4908-B301-148ABD64F742}">
      <dsp:nvSpPr>
        <dsp:cNvPr id="0" name=""/>
        <dsp:cNvSpPr/>
      </dsp:nvSpPr>
      <dsp:spPr>
        <a:xfrm>
          <a:off x="0" y="0"/>
          <a:ext cx="10982828" cy="10021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B051-004B-4A3F-BDFC-EDE7F4C8C5EC}">
      <dsp:nvSpPr>
        <dsp:cNvPr id="0" name=""/>
        <dsp:cNvSpPr/>
      </dsp:nvSpPr>
      <dsp:spPr>
        <a:xfrm>
          <a:off x="303159" y="232097"/>
          <a:ext cx="551737" cy="551199"/>
        </a:xfrm>
        <a:prstGeom prst="rect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FEDC-57A9-479C-87FB-8F78BBA5C60A}">
      <dsp:nvSpPr>
        <dsp:cNvPr id="0" name=""/>
        <dsp:cNvSpPr/>
      </dsp:nvSpPr>
      <dsp:spPr>
        <a:xfrm>
          <a:off x="1044556" y="0"/>
          <a:ext cx="9849472" cy="130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6" tIns="138356" rIns="138356" bIns="138356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rgbClr val="38414B"/>
              </a:solidFill>
              <a:effectLst/>
            </a:rPr>
            <a:t>Self-plagiarism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is</a:t>
          </a:r>
          <a:r>
            <a:rPr lang="de-DE" sz="1600" b="0" kern="1200" dirty="0">
              <a:solidFill>
                <a:srgbClr val="38414B"/>
              </a:solidFill>
              <a:effectLst/>
            </a:rPr>
            <a:t> a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literal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inclusion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of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text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from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own</a:t>
          </a:r>
          <a:r>
            <a:rPr lang="de-DE" sz="1600" b="0" kern="1200" dirty="0">
              <a:solidFill>
                <a:srgbClr val="38414B"/>
              </a:solidFill>
              <a:effectLst/>
            </a:rPr>
            <a:t>,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previous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assignments</a:t>
          </a:r>
          <a:r>
            <a:rPr lang="de-DE" sz="1600" b="0" kern="1200" dirty="0">
              <a:solidFill>
                <a:srgbClr val="38414B"/>
              </a:solidFill>
              <a:effectLst/>
            </a:rPr>
            <a:t> (e.g.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term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papers</a:t>
          </a:r>
          <a:r>
            <a:rPr lang="de-DE" sz="1600" b="0" kern="1200" dirty="0">
              <a:solidFill>
                <a:srgbClr val="38414B"/>
              </a:solidFill>
              <a:effectLst/>
            </a:rPr>
            <a:t>,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project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reports</a:t>
          </a:r>
          <a:r>
            <a:rPr lang="de-DE" sz="1600" b="0" kern="1200" dirty="0">
              <a:solidFill>
                <a:srgbClr val="38414B"/>
              </a:solidFill>
              <a:effectLst/>
            </a:rPr>
            <a:t>)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without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clear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and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correct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identification</a:t>
          </a:r>
          <a:r>
            <a:rPr lang="de-DE" sz="1600" b="0" kern="1200" dirty="0">
              <a:solidFill>
                <a:srgbClr val="38414B"/>
              </a:solidFill>
              <a:effectLst/>
            </a:rPr>
            <a:t> (i.e.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source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citation</a:t>
          </a:r>
          <a:r>
            <a:rPr lang="de-DE" sz="1600" b="0" kern="1200" dirty="0">
              <a:solidFill>
                <a:srgbClr val="38414B"/>
              </a:solidFill>
              <a:effectLst/>
            </a:rPr>
            <a:t>)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of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these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0" kern="1200" dirty="0">
              <a:solidFill>
                <a:srgbClr val="38414B"/>
              </a:solidFill>
              <a:effectLst/>
            </a:rPr>
            <a:t>.</a:t>
          </a:r>
          <a:endParaRPr lang="en-US" sz="1600" b="0" kern="1200" dirty="0"/>
        </a:p>
      </dsp:txBody>
      <dsp:txXfrm>
        <a:off x="1044556" y="0"/>
        <a:ext cx="9849472" cy="1307302"/>
      </dsp:txXfrm>
    </dsp:sp>
    <dsp:sp modelId="{5058FF91-DEF1-4482-91DA-B7AD5A9C40FA}">
      <dsp:nvSpPr>
        <dsp:cNvPr id="0" name=""/>
        <dsp:cNvSpPr/>
      </dsp:nvSpPr>
      <dsp:spPr>
        <a:xfrm>
          <a:off x="0" y="1568992"/>
          <a:ext cx="10982828" cy="10021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DEC6-3AEB-472A-9603-DF66B9FB93CC}">
      <dsp:nvSpPr>
        <dsp:cNvPr id="0" name=""/>
        <dsp:cNvSpPr/>
      </dsp:nvSpPr>
      <dsp:spPr>
        <a:xfrm>
          <a:off x="321306" y="3630880"/>
          <a:ext cx="551737" cy="551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25056-6795-423B-BF0A-45D9565366D7}">
      <dsp:nvSpPr>
        <dsp:cNvPr id="0" name=""/>
        <dsp:cNvSpPr/>
      </dsp:nvSpPr>
      <dsp:spPr>
        <a:xfrm>
          <a:off x="1327317" y="3137985"/>
          <a:ext cx="9655493" cy="130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6" tIns="138356" rIns="138356" bIns="138356" numCol="1" spcCol="1270" anchor="b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rgbClr val="38414B"/>
              </a:solidFill>
              <a:effectLst/>
            </a:rPr>
            <a:t>Note:
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If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you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have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already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submitted</a:t>
          </a:r>
          <a:r>
            <a:rPr lang="de-DE" sz="1600" b="0" kern="1200" dirty="0">
              <a:solidFill>
                <a:srgbClr val="38414B"/>
              </a:solidFill>
              <a:effectLst/>
            </a:rPr>
            <a:t> a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written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paper</a:t>
          </a:r>
          <a:r>
            <a:rPr lang="de-DE" sz="1600" b="0" kern="1200" dirty="0">
              <a:solidFill>
                <a:srgbClr val="38414B"/>
              </a:solidFill>
              <a:effectLst/>
            </a:rPr>
            <a:t> on a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similar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topic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during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the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course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of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your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studies</a:t>
          </a:r>
          <a:r>
            <a:rPr lang="de-DE" sz="1600" b="0" kern="1200" dirty="0">
              <a:solidFill>
                <a:srgbClr val="38414B"/>
              </a:solidFill>
              <a:effectLst/>
            </a:rPr>
            <a:t>,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you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may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use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the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results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of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your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literature</a:t>
          </a:r>
          <a:r>
            <a:rPr lang="de-DE" sz="1600" b="0" kern="1200" dirty="0">
              <a:solidFill>
                <a:srgbClr val="38414B"/>
              </a:solidFill>
              <a:effectLst/>
            </a:rPr>
            <a:t> </a:t>
          </a:r>
          <a:r>
            <a:rPr lang="de-DE" sz="1600" b="0" kern="1200" dirty="0" err="1">
              <a:solidFill>
                <a:srgbClr val="38414B"/>
              </a:solidFill>
              <a:effectLst/>
            </a:rPr>
            <a:t>research</a:t>
          </a:r>
          <a:r>
            <a:rPr lang="de-DE" sz="1600" b="0" kern="1200" dirty="0">
              <a:solidFill>
                <a:srgbClr val="38414B"/>
              </a:solidFill>
              <a:effectLst/>
            </a:rPr>
            <a:t>, etc.</a:t>
          </a:r>
          <a:endParaRPr lang="en-US" sz="1600" b="0" kern="1200" dirty="0"/>
        </a:p>
      </dsp:txBody>
      <dsp:txXfrm>
        <a:off x="1327317" y="3137985"/>
        <a:ext cx="9655493" cy="1307302"/>
      </dsp:txXfrm>
    </dsp:sp>
    <dsp:sp modelId="{1E1945D2-3C3B-43CE-9BBC-A470CF4C42CB}">
      <dsp:nvSpPr>
        <dsp:cNvPr id="0" name=""/>
        <dsp:cNvSpPr/>
      </dsp:nvSpPr>
      <dsp:spPr>
        <a:xfrm>
          <a:off x="0" y="1934114"/>
          <a:ext cx="10982828" cy="10021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8E1E3-A035-40A7-BB48-E3576CE3E552}">
      <dsp:nvSpPr>
        <dsp:cNvPr id="0" name=""/>
        <dsp:cNvSpPr/>
      </dsp:nvSpPr>
      <dsp:spPr>
        <a:xfrm>
          <a:off x="324918" y="1954588"/>
          <a:ext cx="551737" cy="572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2AFB-75FB-49BF-BB7B-319309B9F700}">
      <dsp:nvSpPr>
        <dsp:cNvPr id="0" name=""/>
        <dsp:cNvSpPr/>
      </dsp:nvSpPr>
      <dsp:spPr>
        <a:xfrm>
          <a:off x="1159228" y="1575165"/>
          <a:ext cx="9748186" cy="130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6" tIns="138356" rIns="138356" bIns="1383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rgbClr val="38414B"/>
              </a:solidFill>
              <a:effectLst/>
            </a:rPr>
            <a:t>A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literal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inclusion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of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self-authored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text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passages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without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source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citation</a:t>
          </a:r>
          <a:r>
            <a:rPr lang="de-DE" sz="1600" b="1" kern="1200" dirty="0">
              <a:solidFill>
                <a:srgbClr val="38414B"/>
              </a:solidFill>
              <a:effectLst/>
            </a:rPr>
            <a:t>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is</a:t>
          </a:r>
          <a:r>
            <a:rPr lang="de-DE" sz="1600" b="1" kern="1200" dirty="0">
              <a:solidFill>
                <a:srgbClr val="38414B"/>
              </a:solidFill>
              <a:effectLst/>
            </a:rPr>
            <a:t> not </a:t>
          </a:r>
          <a:r>
            <a:rPr lang="de-DE" sz="1600" b="1" kern="1200" dirty="0" err="1">
              <a:solidFill>
                <a:srgbClr val="38414B"/>
              </a:solidFill>
              <a:effectLst/>
            </a:rPr>
            <a:t>permitted</a:t>
          </a:r>
          <a:r>
            <a:rPr lang="de-DE" sz="1600" b="1" kern="1200" dirty="0">
              <a:solidFill>
                <a:srgbClr val="38414B"/>
              </a:solidFill>
              <a:effectLst/>
            </a:rPr>
            <a:t>!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38414B"/>
              </a:solidFill>
              <a:ea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Exception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: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If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you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identify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these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passages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as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a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literal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quotation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and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with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correct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source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citation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.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However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,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this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automatically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reduces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your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own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contribution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to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current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work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and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quality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of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the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sources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–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two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criterias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used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to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grade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your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 </a:t>
          </a:r>
          <a:r>
            <a:rPr lang="de-DE" sz="1600" kern="1200" dirty="0" err="1">
              <a:solidFill>
                <a:srgbClr val="38414B"/>
              </a:solidFill>
              <a:sym typeface="Wingdings" panose="05000000000000000000" pitchFamily="2" charset="2"/>
            </a:rPr>
            <a:t>work</a:t>
          </a:r>
          <a:r>
            <a:rPr lang="de-DE" sz="1600" kern="1200" dirty="0">
              <a:solidFill>
                <a:srgbClr val="38414B"/>
              </a:solidFill>
              <a:sym typeface="Wingdings" panose="05000000000000000000" pitchFamily="2" charset="2"/>
            </a:rPr>
            <a:t>.</a:t>
          </a:r>
          <a:endParaRPr lang="en-US" sz="1600" kern="1200" dirty="0"/>
        </a:p>
      </dsp:txBody>
      <dsp:txXfrm>
        <a:off x="1159228" y="1575165"/>
        <a:ext cx="9748186" cy="130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61298-08EE-462B-92C7-C5BF6880B86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C6D57A-5063-45F1-AEB1-DCA461D4D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246F-31FD-4ABD-A8A0-AE951916F697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2FB15B-2F85-4B15-9ECE-6A05192751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0EBBD-FD02-4074-844E-7F2A9103F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F5B03-ED28-40CB-881C-4995D454F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0B7E-3B2E-4763-999B-73B64B53BF2F}" type="datetimeFigureOut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F0E4-6C31-4385-B6FA-2583C0DD0F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2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08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1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3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3168669-A613-4E51-A6EF-6BBBF55BDE3D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9C353A3-3E09-44A4-9CB7-6913FCD3C84E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F845414A-8A41-46A4-B5DF-70B93AF1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C0EED87-B8E0-49E7-89DB-EC1D4555B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497802" y="2773888"/>
            <a:ext cx="2639599" cy="4084113"/>
          </a:xfrm>
          <a:custGeom>
            <a:avLst/>
            <a:gdLst>
              <a:gd name="connsiteX0" fmla="*/ 787503 w 2639599"/>
              <a:gd name="connsiteY0" fmla="*/ 0 h 4084113"/>
              <a:gd name="connsiteX1" fmla="*/ 813467 w 2639599"/>
              <a:gd name="connsiteY1" fmla="*/ 20404 h 4084113"/>
              <a:gd name="connsiteX2" fmla="*/ 2639599 w 2639599"/>
              <a:gd name="connsiteY2" fmla="*/ 3892633 h 4084113"/>
              <a:gd name="connsiteX3" fmla="*/ 2634758 w 2639599"/>
              <a:gd name="connsiteY3" fmla="*/ 4084113 h 4084113"/>
              <a:gd name="connsiteX4" fmla="*/ 1512330 w 2639599"/>
              <a:gd name="connsiteY4" fmla="*/ 4084113 h 4084113"/>
              <a:gd name="connsiteX5" fmla="*/ 1521999 w 2639599"/>
              <a:gd name="connsiteY5" fmla="*/ 3892632 h 4084113"/>
              <a:gd name="connsiteX6" fmla="*/ 102570 w 2639599"/>
              <a:gd name="connsiteY6" fmla="*/ 882797 h 4084113"/>
              <a:gd name="connsiteX7" fmla="*/ 0 w 2639599"/>
              <a:gd name="connsiteY7" fmla="*/ 806096 h 408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599" h="4084113">
                <a:moveTo>
                  <a:pt x="787503" y="0"/>
                </a:moveTo>
                <a:lnTo>
                  <a:pt x="813467" y="20404"/>
                </a:lnTo>
                <a:cubicBezTo>
                  <a:pt x="1928732" y="940802"/>
                  <a:pt x="2639599" y="2333702"/>
                  <a:pt x="2639599" y="3892633"/>
                </a:cubicBezTo>
                <a:lnTo>
                  <a:pt x="2634758" y="4084113"/>
                </a:lnTo>
                <a:lnTo>
                  <a:pt x="1512330" y="4084113"/>
                </a:lnTo>
                <a:lnTo>
                  <a:pt x="1521999" y="3892632"/>
                </a:lnTo>
                <a:cubicBezTo>
                  <a:pt x="1521999" y="2680894"/>
                  <a:pt x="969451" y="1598211"/>
                  <a:pt x="102570" y="882797"/>
                </a:cubicBezTo>
                <a:lnTo>
                  <a:pt x="0" y="80609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7FA868EE-76EA-489D-B396-3D1D6D482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-1" y="0"/>
            <a:ext cx="12189159" cy="6858000"/>
          </a:xfrm>
          <a:custGeom>
            <a:avLst/>
            <a:gdLst>
              <a:gd name="connsiteX0" fmla="*/ 0 w 12189159"/>
              <a:gd name="connsiteY0" fmla="*/ 0 h 6858000"/>
              <a:gd name="connsiteX1" fmla="*/ 9310349 w 12189159"/>
              <a:gd name="connsiteY1" fmla="*/ 0 h 6858000"/>
              <a:gd name="connsiteX2" fmla="*/ 9310349 w 12189159"/>
              <a:gd name="connsiteY2" fmla="*/ 1197368 h 6858000"/>
              <a:gd name="connsiteX3" fmla="*/ 9310349 w 12189159"/>
              <a:gd name="connsiteY3" fmla="*/ 1207328 h 6858000"/>
              <a:gd name="connsiteX4" fmla="*/ 11830051 w 12189159"/>
              <a:gd name="connsiteY4" fmla="*/ 1207328 h 6858000"/>
              <a:gd name="connsiteX5" fmla="*/ 11830051 w 12189159"/>
              <a:gd name="connsiteY5" fmla="*/ 1197368 h 6858000"/>
              <a:gd name="connsiteX6" fmla="*/ 11830051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6858000 h 6858000"/>
              <a:gd name="connsiteX9" fmla="*/ 10737044 w 12189159"/>
              <a:gd name="connsiteY9" fmla="*/ 6858000 h 6858000"/>
              <a:gd name="connsiteX10" fmla="*/ 7132559 w 12189159"/>
              <a:gd name="connsiteY10" fmla="*/ 6858000 h 6858000"/>
              <a:gd name="connsiteX11" fmla="*/ 0 w 12189159"/>
              <a:gd name="connsiteY11" fmla="*/ 6858000 h 6858000"/>
              <a:gd name="connsiteX12" fmla="*/ 0 w 12189159"/>
              <a:gd name="connsiteY12" fmla="*/ 3392686 h 6858000"/>
              <a:gd name="connsiteX13" fmla="*/ 0 w 12189159"/>
              <a:gd name="connsiteY13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9310349" y="0"/>
                </a:lnTo>
                <a:lnTo>
                  <a:pt x="9310349" y="1197368"/>
                </a:lnTo>
                <a:lnTo>
                  <a:pt x="9310349" y="1207328"/>
                </a:lnTo>
                <a:lnTo>
                  <a:pt x="11830051" y="1207328"/>
                </a:lnTo>
                <a:lnTo>
                  <a:pt x="11830051" y="1197368"/>
                </a:lnTo>
                <a:lnTo>
                  <a:pt x="11830051" y="0"/>
                </a:lnTo>
                <a:lnTo>
                  <a:pt x="12189159" y="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61950" y="347692"/>
            <a:ext cx="7743825" cy="29368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/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/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157A942-7CC7-46C1-8005-53AB1F19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A4F20186-CA03-4328-9206-D7BEA0916CB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7E84A88-DD33-4F03-897A-341506C3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3E0E02AE-6050-4244-8831-83D8D63C12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0" y="2765994"/>
            <a:ext cx="6019949" cy="4092006"/>
          </a:xfrm>
          <a:custGeom>
            <a:avLst/>
            <a:gdLst>
              <a:gd name="connsiteX0" fmla="*/ 2119349 w 6019949"/>
              <a:gd name="connsiteY0" fmla="*/ 0 h 4092006"/>
              <a:gd name="connsiteX1" fmla="*/ 6019949 w 6019949"/>
              <a:gd name="connsiteY1" fmla="*/ 3900600 h 4092006"/>
              <a:gd name="connsiteX2" fmla="*/ 6015109 w 6019949"/>
              <a:gd name="connsiteY2" fmla="*/ 4092006 h 4092006"/>
              <a:gd name="connsiteX3" fmla="*/ 0 w 6019949"/>
              <a:gd name="connsiteY3" fmla="*/ 4092006 h 4092006"/>
              <a:gd name="connsiteX4" fmla="*/ 0 w 6019949"/>
              <a:gd name="connsiteY4" fmla="*/ 626726 h 4092006"/>
              <a:gd name="connsiteX5" fmla="*/ 96746 w 6019949"/>
              <a:gd name="connsiteY5" fmla="*/ 564703 h 4092006"/>
              <a:gd name="connsiteX6" fmla="*/ 2119349 w 6019949"/>
              <a:gd name="connsiteY6" fmla="*/ 0 h 40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949" h="4092006">
                <a:moveTo>
                  <a:pt x="2119349" y="0"/>
                </a:moveTo>
                <a:cubicBezTo>
                  <a:pt x="4273591" y="0"/>
                  <a:pt x="6019949" y="1746358"/>
                  <a:pt x="6019949" y="3900600"/>
                </a:cubicBezTo>
                <a:lnTo>
                  <a:pt x="6015109" y="4092006"/>
                </a:lnTo>
                <a:lnTo>
                  <a:pt x="0" y="4092006"/>
                </a:lnTo>
                <a:lnTo>
                  <a:pt x="0" y="626726"/>
                </a:lnTo>
                <a:lnTo>
                  <a:pt x="96746" y="564703"/>
                </a:lnTo>
                <a:cubicBezTo>
                  <a:pt x="686505" y="206357"/>
                  <a:pt x="1378828" y="0"/>
                  <a:pt x="2119349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64" y="3680826"/>
            <a:ext cx="4264812" cy="200559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5A9BBDF9-72F3-4CAA-8C65-CE1C2F19A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972674" y="3931200"/>
            <a:ext cx="1555200" cy="15552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cap="all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2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D17A7F0-C0F8-477F-9253-6BD7C1651070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4DB03B2-EB48-42B8-B5D9-C0CCC60D7560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5C5D0F1-62B7-4909-A68A-90385395B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ED53EB6-6116-44C1-BD59-B487A3C4AA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-1" y="0"/>
            <a:ext cx="12189159" cy="6858000"/>
          </a:xfrm>
          <a:custGeom>
            <a:avLst/>
            <a:gdLst>
              <a:gd name="connsiteX0" fmla="*/ 0 w 12189159"/>
              <a:gd name="connsiteY0" fmla="*/ 0 h 6858000"/>
              <a:gd name="connsiteX1" fmla="*/ 9310349 w 12189159"/>
              <a:gd name="connsiteY1" fmla="*/ 0 h 6858000"/>
              <a:gd name="connsiteX2" fmla="*/ 9310349 w 12189159"/>
              <a:gd name="connsiteY2" fmla="*/ 1197368 h 6858000"/>
              <a:gd name="connsiteX3" fmla="*/ 9310349 w 12189159"/>
              <a:gd name="connsiteY3" fmla="*/ 1207328 h 6858000"/>
              <a:gd name="connsiteX4" fmla="*/ 11830051 w 12189159"/>
              <a:gd name="connsiteY4" fmla="*/ 1207328 h 6858000"/>
              <a:gd name="connsiteX5" fmla="*/ 11830051 w 12189159"/>
              <a:gd name="connsiteY5" fmla="*/ 1197368 h 6858000"/>
              <a:gd name="connsiteX6" fmla="*/ 11830051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6858000 h 6858000"/>
              <a:gd name="connsiteX9" fmla="*/ 10737044 w 12189159"/>
              <a:gd name="connsiteY9" fmla="*/ 6858000 h 6858000"/>
              <a:gd name="connsiteX10" fmla="*/ 7132559 w 12189159"/>
              <a:gd name="connsiteY10" fmla="*/ 6858000 h 6858000"/>
              <a:gd name="connsiteX11" fmla="*/ 0 w 12189159"/>
              <a:gd name="connsiteY11" fmla="*/ 6858000 h 6858000"/>
              <a:gd name="connsiteX12" fmla="*/ 0 w 12189159"/>
              <a:gd name="connsiteY12" fmla="*/ 3392686 h 6858000"/>
              <a:gd name="connsiteX13" fmla="*/ 0 w 12189159"/>
              <a:gd name="connsiteY13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9310349" y="0"/>
                </a:lnTo>
                <a:lnTo>
                  <a:pt x="9310349" y="1197368"/>
                </a:lnTo>
                <a:lnTo>
                  <a:pt x="9310349" y="1207328"/>
                </a:lnTo>
                <a:lnTo>
                  <a:pt x="11830051" y="1207328"/>
                </a:lnTo>
                <a:lnTo>
                  <a:pt x="11830051" y="1197368"/>
                </a:lnTo>
                <a:lnTo>
                  <a:pt x="11830051" y="0"/>
                </a:lnTo>
                <a:lnTo>
                  <a:pt x="12189159" y="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F9387-6E60-4AAA-AC7A-5249CE1185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876FE346-E0A7-4637-9E33-49A388D8C62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0BBF6-81FE-4A2F-8827-77FA31D6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3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F9387-6E60-4AAA-AC7A-5249CE1185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3E1BC570-98CE-49EC-8062-EDCF6CB2C435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0BBF6-81FE-4A2F-8827-77FA31D6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E1BB13-C80F-46C8-9509-0380C28BFD83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347660" y="1984375"/>
            <a:ext cx="11151397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CE4A1D13-334A-431F-A339-77BB4E918C9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694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924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2202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072189" y="1984375"/>
            <a:ext cx="5426868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BD9090-CAA4-4625-924B-DB9599B7F1DC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1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857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313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BD9090-CAA4-4625-924B-DB9599B7F1DC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6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948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5384799"/>
            <a:ext cx="2587633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072189" y="1984375"/>
            <a:ext cx="2572940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0BC45F-FA35-4E49-84EA-2B3BE7AD035A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3084A402-1C5A-4F5D-AA80-924C98F845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913089" y="5384799"/>
            <a:ext cx="2587633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E02D2D9C-191A-4E4A-8005-471BF7593F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927782" y="1984375"/>
            <a:ext cx="2572940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696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1098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186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47660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62353" y="3171825"/>
            <a:ext cx="5426868" cy="21240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19A684A0-C1E4-4F42-A954-B943E9C5805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139AE7FB-7FE5-4364-85F7-B013A2C4F6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059876" y="1984375"/>
            <a:ext cx="5441561" cy="1098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0C3C00DF-FFCD-46EB-87C0-EE646374B6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059876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71D0CFB9-A77C-41F0-9D20-CA84E7F57E1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74569" y="3171825"/>
            <a:ext cx="5426868" cy="21240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445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567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99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8" name="Gruppierung 5"/>
          <p:cNvGrpSpPr/>
          <p:nvPr userDrawn="1"/>
        </p:nvGrpSpPr>
        <p:grpSpPr>
          <a:xfrm>
            <a:off x="-2283766" y="2458154"/>
            <a:ext cx="11363816" cy="3108096"/>
            <a:chOff x="-1019516" y="5074359"/>
            <a:chExt cx="8858759" cy="2768264"/>
          </a:xfrm>
        </p:grpSpPr>
        <p:sp>
          <p:nvSpPr>
            <p:cNvPr id="9" name="Rechteck 8"/>
            <p:cNvSpPr/>
            <p:nvPr/>
          </p:nvSpPr>
          <p:spPr>
            <a:xfrm rot="21120000">
              <a:off x="-1019516" y="5074359"/>
              <a:ext cx="8830847" cy="253833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 rot="21120000">
              <a:off x="-980243" y="5472369"/>
              <a:ext cx="8819486" cy="2370254"/>
            </a:xfrm>
            <a:prstGeom prst="rect">
              <a:avLst/>
            </a:prstGeom>
            <a:solidFill>
              <a:srgbClr val="00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 rot="21108994">
            <a:off x="1098107" y="3157521"/>
            <a:ext cx="7388232" cy="2005599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titelformat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21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495431" y="476671"/>
            <a:ext cx="9601070" cy="6602541"/>
            <a:chOff x="495431" y="476671"/>
            <a:chExt cx="9601070" cy="6602541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1633862" y="476671"/>
              <a:ext cx="8462639" cy="6602541"/>
              <a:chOff x="681362" y="476671"/>
              <a:chExt cx="8462639" cy="6602541"/>
            </a:xfrm>
          </p:grpSpPr>
          <p:grpSp>
            <p:nvGrpSpPr>
              <p:cNvPr id="19" name="Group 134"/>
              <p:cNvGrpSpPr>
                <a:grpSpLocks noChangeAspect="1"/>
              </p:cNvGrpSpPr>
              <p:nvPr/>
            </p:nvGrpSpPr>
            <p:grpSpPr>
              <a:xfrm flipH="1">
                <a:off x="1979716" y="476672"/>
                <a:ext cx="7164285" cy="6602540"/>
                <a:chOff x="4420059" y="1556792"/>
                <a:chExt cx="1345320" cy="1239832"/>
              </a:xfrm>
              <a:solidFill>
                <a:srgbClr val="F7C000">
                  <a:lumMod val="75000"/>
                </a:srgbClr>
              </a:solidFill>
            </p:grpSpPr>
            <p:sp>
              <p:nvSpPr>
                <p:cNvPr id="21" name="Freeform 55"/>
                <p:cNvSpPr>
                  <a:spLocks/>
                </p:cNvSpPr>
                <p:nvPr/>
              </p:nvSpPr>
              <p:spPr bwMode="auto">
                <a:xfrm>
                  <a:off x="4620227" y="1556792"/>
                  <a:ext cx="1145152" cy="705378"/>
                </a:xfrm>
                <a:custGeom>
                  <a:avLst/>
                  <a:gdLst/>
                  <a:ahLst/>
                  <a:cxnLst>
                    <a:cxn ang="0">
                      <a:pos x="109" y="335"/>
                    </a:cxn>
                    <a:cxn ang="0">
                      <a:pos x="113" y="335"/>
                    </a:cxn>
                    <a:cxn ang="0">
                      <a:pos x="114" y="335"/>
                    </a:cxn>
                    <a:cxn ang="0">
                      <a:pos x="120" y="335"/>
                    </a:cxn>
                    <a:cxn ang="0">
                      <a:pos x="171" y="325"/>
                    </a:cxn>
                    <a:cxn ang="0">
                      <a:pos x="230" y="272"/>
                    </a:cxn>
                    <a:cxn ang="0">
                      <a:pos x="254" y="186"/>
                    </a:cxn>
                    <a:cxn ang="0">
                      <a:pos x="294" y="150"/>
                    </a:cxn>
                    <a:cxn ang="0">
                      <a:pos x="298" y="150"/>
                    </a:cxn>
                    <a:cxn ang="0">
                      <a:pos x="310" y="106"/>
                    </a:cxn>
                    <a:cxn ang="0">
                      <a:pos x="333" y="113"/>
                    </a:cxn>
                    <a:cxn ang="0">
                      <a:pos x="320" y="159"/>
                    </a:cxn>
                    <a:cxn ang="0">
                      <a:pos x="325" y="165"/>
                    </a:cxn>
                    <a:cxn ang="0">
                      <a:pos x="334" y="194"/>
                    </a:cxn>
                    <a:cxn ang="0">
                      <a:pos x="237" y="380"/>
                    </a:cxn>
                    <a:cxn ang="0">
                      <a:pos x="144" y="414"/>
                    </a:cxn>
                    <a:cxn ang="0">
                      <a:pos x="144" y="592"/>
                    </a:cxn>
                    <a:cxn ang="0">
                      <a:pos x="956" y="592"/>
                    </a:cxn>
                    <a:cxn ang="0">
                      <a:pos x="956" y="0"/>
                    </a:cxn>
                    <a:cxn ang="0">
                      <a:pos x="0" y="0"/>
                    </a:cxn>
                    <a:cxn ang="0">
                      <a:pos x="0" y="123"/>
                    </a:cxn>
                    <a:cxn ang="0">
                      <a:pos x="22" y="120"/>
                    </a:cxn>
                    <a:cxn ang="0">
                      <a:pos x="44" y="123"/>
                    </a:cxn>
                    <a:cxn ang="0">
                      <a:pos x="105" y="166"/>
                    </a:cxn>
                    <a:cxn ang="0">
                      <a:pos x="118" y="240"/>
                    </a:cxn>
                    <a:cxn ang="0">
                      <a:pos x="22" y="316"/>
                    </a:cxn>
                    <a:cxn ang="0">
                      <a:pos x="0" y="313"/>
                    </a:cxn>
                    <a:cxn ang="0">
                      <a:pos x="0" y="335"/>
                    </a:cxn>
                    <a:cxn ang="0">
                      <a:pos x="105" y="335"/>
                    </a:cxn>
                    <a:cxn ang="0">
                      <a:pos x="109" y="335"/>
                    </a:cxn>
                  </a:cxnLst>
                  <a:rect l="0" t="0" r="r" b="b"/>
                  <a:pathLst>
                    <a:path w="956" h="592">
                      <a:moveTo>
                        <a:pt x="109" y="335"/>
                      </a:moveTo>
                      <a:cubicBezTo>
                        <a:pt x="110" y="335"/>
                        <a:pt x="112" y="335"/>
                        <a:pt x="113" y="335"/>
                      </a:cubicBezTo>
                      <a:cubicBezTo>
                        <a:pt x="114" y="335"/>
                        <a:pt x="114" y="335"/>
                        <a:pt x="114" y="335"/>
                      </a:cubicBezTo>
                      <a:cubicBezTo>
                        <a:pt x="115" y="335"/>
                        <a:pt x="117" y="335"/>
                        <a:pt x="120" y="335"/>
                      </a:cubicBezTo>
                      <a:cubicBezTo>
                        <a:pt x="128" y="335"/>
                        <a:pt x="149" y="334"/>
                        <a:pt x="171" y="325"/>
                      </a:cubicBezTo>
                      <a:cubicBezTo>
                        <a:pt x="197" y="314"/>
                        <a:pt x="216" y="297"/>
                        <a:pt x="230" y="272"/>
                      </a:cubicBezTo>
                      <a:cubicBezTo>
                        <a:pt x="243" y="249"/>
                        <a:pt x="251" y="220"/>
                        <a:pt x="254" y="186"/>
                      </a:cubicBezTo>
                      <a:cubicBezTo>
                        <a:pt x="256" y="166"/>
                        <a:pt x="273" y="150"/>
                        <a:pt x="294" y="150"/>
                      </a:cubicBezTo>
                      <a:cubicBezTo>
                        <a:pt x="295" y="150"/>
                        <a:pt x="296" y="150"/>
                        <a:pt x="298" y="150"/>
                      </a:cubicBezTo>
                      <a:cubicBezTo>
                        <a:pt x="310" y="106"/>
                        <a:pt x="310" y="106"/>
                        <a:pt x="310" y="106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20" y="159"/>
                        <a:pt x="320" y="159"/>
                        <a:pt x="320" y="159"/>
                      </a:cubicBezTo>
                      <a:cubicBezTo>
                        <a:pt x="322" y="161"/>
                        <a:pt x="323" y="163"/>
                        <a:pt x="325" y="165"/>
                      </a:cubicBezTo>
                      <a:cubicBezTo>
                        <a:pt x="332" y="173"/>
                        <a:pt x="335" y="183"/>
                        <a:pt x="334" y="194"/>
                      </a:cubicBezTo>
                      <a:cubicBezTo>
                        <a:pt x="326" y="278"/>
                        <a:pt x="292" y="344"/>
                        <a:pt x="237" y="380"/>
                      </a:cubicBezTo>
                      <a:cubicBezTo>
                        <a:pt x="210" y="399"/>
                        <a:pt x="178" y="410"/>
                        <a:pt x="144" y="414"/>
                      </a:cubicBezTo>
                      <a:cubicBezTo>
                        <a:pt x="144" y="592"/>
                        <a:pt x="144" y="592"/>
                        <a:pt x="144" y="592"/>
                      </a:cubicBezTo>
                      <a:cubicBezTo>
                        <a:pt x="956" y="592"/>
                        <a:pt x="956" y="592"/>
                        <a:pt x="956" y="592"/>
                      </a:cubicBezTo>
                      <a:cubicBezTo>
                        <a:pt x="956" y="0"/>
                        <a:pt x="956" y="0"/>
                        <a:pt x="9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7" y="121"/>
                        <a:pt x="15" y="120"/>
                        <a:pt x="22" y="120"/>
                      </a:cubicBezTo>
                      <a:cubicBezTo>
                        <a:pt x="30" y="120"/>
                        <a:pt x="37" y="121"/>
                        <a:pt x="44" y="123"/>
                      </a:cubicBezTo>
                      <a:cubicBezTo>
                        <a:pt x="70" y="128"/>
                        <a:pt x="92" y="144"/>
                        <a:pt x="105" y="166"/>
                      </a:cubicBezTo>
                      <a:cubicBezTo>
                        <a:pt x="119" y="188"/>
                        <a:pt x="124" y="215"/>
                        <a:pt x="118" y="240"/>
                      </a:cubicBezTo>
                      <a:cubicBezTo>
                        <a:pt x="107" y="285"/>
                        <a:pt x="68" y="316"/>
                        <a:pt x="22" y="316"/>
                      </a:cubicBezTo>
                      <a:cubicBezTo>
                        <a:pt x="15" y="316"/>
                        <a:pt x="7" y="315"/>
                        <a:pt x="0" y="313"/>
                      </a:cubicBezTo>
                      <a:cubicBezTo>
                        <a:pt x="0" y="335"/>
                        <a:pt x="0" y="335"/>
                        <a:pt x="0" y="335"/>
                      </a:cubicBezTo>
                      <a:cubicBezTo>
                        <a:pt x="105" y="335"/>
                        <a:pt x="105" y="335"/>
                        <a:pt x="105" y="335"/>
                      </a:cubicBezTo>
                      <a:cubicBezTo>
                        <a:pt x="106" y="335"/>
                        <a:pt x="108" y="335"/>
                        <a:pt x="109" y="335"/>
                      </a:cubicBezTo>
                      <a:close/>
                    </a:path>
                  </a:pathLst>
                </a:custGeom>
                <a:solidFill>
                  <a:srgbClr val="4C565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  <p:sp>
              <p:nvSpPr>
                <p:cNvPr id="22" name="Freeform 56"/>
                <p:cNvSpPr>
                  <a:spLocks/>
                </p:cNvSpPr>
                <p:nvPr/>
              </p:nvSpPr>
              <p:spPr bwMode="auto">
                <a:xfrm>
                  <a:off x="4528462" y="1708052"/>
                  <a:ext cx="235966" cy="226387"/>
                </a:xfrm>
                <a:custGeom>
                  <a:avLst/>
                  <a:gdLst/>
                  <a:ahLst/>
                  <a:cxnLst>
                    <a:cxn ang="0">
                      <a:pos x="187" y="111"/>
                    </a:cxn>
                    <a:cxn ang="0">
                      <a:pos x="120" y="3"/>
                    </a:cxn>
                    <a:cxn ang="0">
                      <a:pos x="77" y="4"/>
                    </a:cxn>
                    <a:cxn ang="0">
                      <a:pos x="12" y="71"/>
                    </a:cxn>
                    <a:cxn ang="0">
                      <a:pos x="77" y="178"/>
                    </a:cxn>
                    <a:cxn ang="0">
                      <a:pos x="79" y="179"/>
                    </a:cxn>
                    <a:cxn ang="0">
                      <a:pos x="187" y="111"/>
                    </a:cxn>
                  </a:cxnLst>
                  <a:rect l="0" t="0" r="r" b="b"/>
                  <a:pathLst>
                    <a:path w="198" h="190">
                      <a:moveTo>
                        <a:pt x="187" y="111"/>
                      </a:moveTo>
                      <a:cubicBezTo>
                        <a:pt x="198" y="63"/>
                        <a:pt x="168" y="15"/>
                        <a:pt x="120" y="3"/>
                      </a:cubicBezTo>
                      <a:cubicBezTo>
                        <a:pt x="105" y="0"/>
                        <a:pt x="91" y="0"/>
                        <a:pt x="77" y="4"/>
                      </a:cubicBezTo>
                      <a:cubicBezTo>
                        <a:pt x="46" y="12"/>
                        <a:pt x="19" y="37"/>
                        <a:pt x="12" y="71"/>
                      </a:cubicBezTo>
                      <a:cubicBezTo>
                        <a:pt x="0" y="118"/>
                        <a:pt x="30" y="166"/>
                        <a:pt x="77" y="178"/>
                      </a:cubicBezTo>
                      <a:cubicBezTo>
                        <a:pt x="78" y="178"/>
                        <a:pt x="78" y="178"/>
                        <a:pt x="79" y="179"/>
                      </a:cubicBezTo>
                      <a:cubicBezTo>
                        <a:pt x="127" y="190"/>
                        <a:pt x="176" y="160"/>
                        <a:pt x="187" y="111"/>
                      </a:cubicBezTo>
                      <a:close/>
                    </a:path>
                  </a:pathLst>
                </a:custGeom>
                <a:solidFill>
                  <a:srgbClr val="009F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4420059" y="1743851"/>
                  <a:ext cx="589412" cy="1052773"/>
                </a:xfrm>
                <a:custGeom>
                  <a:avLst/>
                  <a:gdLst/>
                  <a:ahLst/>
                  <a:cxnLst>
                    <a:cxn ang="0">
                      <a:pos x="88" y="463"/>
                    </a:cxn>
                    <a:cxn ang="0">
                      <a:pos x="112" y="475"/>
                    </a:cxn>
                    <a:cxn ang="0">
                      <a:pos x="125" y="480"/>
                    </a:cxn>
                    <a:cxn ang="0">
                      <a:pos x="140" y="484"/>
                    </a:cxn>
                    <a:cxn ang="0">
                      <a:pos x="179" y="463"/>
                    </a:cxn>
                    <a:cxn ang="0">
                      <a:pos x="168" y="428"/>
                    </a:cxn>
                    <a:cxn ang="0">
                      <a:pos x="151" y="421"/>
                    </a:cxn>
                    <a:cxn ang="0">
                      <a:pos x="145" y="419"/>
                    </a:cxn>
                    <a:cxn ang="0">
                      <a:pos x="139" y="417"/>
                    </a:cxn>
                    <a:cxn ang="0">
                      <a:pos x="133" y="414"/>
                    </a:cxn>
                    <a:cxn ang="0">
                      <a:pos x="128" y="412"/>
                    </a:cxn>
                    <a:cxn ang="0">
                      <a:pos x="123" y="409"/>
                    </a:cxn>
                    <a:cxn ang="0">
                      <a:pos x="118" y="407"/>
                    </a:cxn>
                    <a:cxn ang="0">
                      <a:pos x="114" y="404"/>
                    </a:cxn>
                    <a:cxn ang="0">
                      <a:pos x="110" y="402"/>
                    </a:cxn>
                    <a:cxn ang="0">
                      <a:pos x="84" y="378"/>
                    </a:cxn>
                    <a:cxn ang="0">
                      <a:pos x="64" y="324"/>
                    </a:cxn>
                    <a:cxn ang="0">
                      <a:pos x="82" y="270"/>
                    </a:cxn>
                    <a:cxn ang="0">
                      <a:pos x="88" y="370"/>
                    </a:cxn>
                    <a:cxn ang="0">
                      <a:pos x="160" y="415"/>
                    </a:cxn>
                    <a:cxn ang="0">
                      <a:pos x="184" y="434"/>
                    </a:cxn>
                    <a:cxn ang="0">
                      <a:pos x="187" y="465"/>
                    </a:cxn>
                    <a:cxn ang="0">
                      <a:pos x="137" y="492"/>
                    </a:cxn>
                    <a:cxn ang="0">
                      <a:pos x="88" y="834"/>
                    </a:cxn>
                    <a:cxn ang="0">
                      <a:pos x="186" y="834"/>
                    </a:cxn>
                    <a:cxn ang="0">
                      <a:pos x="205" y="521"/>
                    </a:cxn>
                    <a:cxn ang="0">
                      <a:pos x="254" y="884"/>
                    </a:cxn>
                    <a:cxn ang="0">
                      <a:pos x="304" y="435"/>
                    </a:cxn>
                    <a:cxn ang="0">
                      <a:pos x="400" y="217"/>
                    </a:cxn>
                    <a:cxn ang="0">
                      <a:pos x="485" y="11"/>
                    </a:cxn>
                    <a:cxn ang="0">
                      <a:pos x="463" y="1"/>
                    </a:cxn>
                    <a:cxn ang="0">
                      <a:pos x="405" y="119"/>
                    </a:cxn>
                    <a:cxn ang="0">
                      <a:pos x="288" y="186"/>
                    </a:cxn>
                    <a:cxn ang="0">
                      <a:pos x="280" y="186"/>
                    </a:cxn>
                    <a:cxn ang="0">
                      <a:pos x="277" y="186"/>
                    </a:cxn>
                    <a:cxn ang="0">
                      <a:pos x="168" y="186"/>
                    </a:cxn>
                    <a:cxn ang="0">
                      <a:pos x="112" y="186"/>
                    </a:cxn>
                    <a:cxn ang="0">
                      <a:pos x="32" y="231"/>
                    </a:cxn>
                    <a:cxn ang="0">
                      <a:pos x="34" y="419"/>
                    </a:cxn>
                  </a:cxnLst>
                  <a:rect l="0" t="0" r="r" b="b"/>
                  <a:pathLst>
                    <a:path w="495" h="884">
                      <a:moveTo>
                        <a:pt x="80" y="458"/>
                      </a:moveTo>
                      <a:cubicBezTo>
                        <a:pt x="82" y="460"/>
                        <a:pt x="85" y="461"/>
                        <a:pt x="88" y="463"/>
                      </a:cubicBezTo>
                      <a:cubicBezTo>
                        <a:pt x="88" y="463"/>
                        <a:pt x="88" y="463"/>
                        <a:pt x="88" y="463"/>
                      </a:cubicBezTo>
                      <a:cubicBezTo>
                        <a:pt x="95" y="467"/>
                        <a:pt x="103" y="471"/>
                        <a:pt x="112" y="475"/>
                      </a:cubicBezTo>
                      <a:cubicBezTo>
                        <a:pt x="112" y="475"/>
                        <a:pt x="112" y="475"/>
                        <a:pt x="112" y="475"/>
                      </a:cubicBezTo>
                      <a:cubicBezTo>
                        <a:pt x="116" y="477"/>
                        <a:pt x="121" y="478"/>
                        <a:pt x="125" y="480"/>
                      </a:cubicBezTo>
                      <a:cubicBezTo>
                        <a:pt x="125" y="480"/>
                        <a:pt x="126" y="480"/>
                        <a:pt x="127" y="480"/>
                      </a:cubicBezTo>
                      <a:cubicBezTo>
                        <a:pt x="131" y="482"/>
                        <a:pt x="135" y="483"/>
                        <a:pt x="140" y="484"/>
                      </a:cubicBezTo>
                      <a:cubicBezTo>
                        <a:pt x="143" y="485"/>
                        <a:pt x="146" y="486"/>
                        <a:pt x="149" y="486"/>
                      </a:cubicBezTo>
                      <a:cubicBezTo>
                        <a:pt x="163" y="486"/>
                        <a:pt x="175" y="477"/>
                        <a:pt x="179" y="463"/>
                      </a:cubicBezTo>
                      <a:cubicBezTo>
                        <a:pt x="182" y="453"/>
                        <a:pt x="180" y="443"/>
                        <a:pt x="175" y="435"/>
                      </a:cubicBezTo>
                      <a:cubicBezTo>
                        <a:pt x="173" y="432"/>
                        <a:pt x="171" y="430"/>
                        <a:pt x="168" y="428"/>
                      </a:cubicBezTo>
                      <a:cubicBezTo>
                        <a:pt x="165" y="426"/>
                        <a:pt x="161" y="424"/>
                        <a:pt x="158" y="423"/>
                      </a:cubicBezTo>
                      <a:cubicBezTo>
                        <a:pt x="155" y="422"/>
                        <a:pt x="153" y="422"/>
                        <a:pt x="151" y="421"/>
                      </a:cubicBezTo>
                      <a:cubicBezTo>
                        <a:pt x="150" y="421"/>
                        <a:pt x="150" y="420"/>
                        <a:pt x="149" y="420"/>
                      </a:cubicBezTo>
                      <a:cubicBezTo>
                        <a:pt x="148" y="420"/>
                        <a:pt x="146" y="419"/>
                        <a:pt x="145" y="419"/>
                      </a:cubicBezTo>
                      <a:cubicBezTo>
                        <a:pt x="144" y="418"/>
                        <a:pt x="143" y="418"/>
                        <a:pt x="142" y="418"/>
                      </a:cubicBezTo>
                      <a:cubicBezTo>
                        <a:pt x="141" y="417"/>
                        <a:pt x="140" y="417"/>
                        <a:pt x="139" y="417"/>
                      </a:cubicBezTo>
                      <a:cubicBezTo>
                        <a:pt x="138" y="416"/>
                        <a:pt x="137" y="416"/>
                        <a:pt x="136" y="415"/>
                      </a:cubicBezTo>
                      <a:cubicBezTo>
                        <a:pt x="135" y="415"/>
                        <a:pt x="134" y="415"/>
                        <a:pt x="133" y="414"/>
                      </a:cubicBezTo>
                      <a:cubicBezTo>
                        <a:pt x="132" y="414"/>
                        <a:pt x="131" y="413"/>
                        <a:pt x="131" y="413"/>
                      </a:cubicBezTo>
                      <a:cubicBezTo>
                        <a:pt x="130" y="413"/>
                        <a:pt x="129" y="412"/>
                        <a:pt x="128" y="412"/>
                      </a:cubicBezTo>
                      <a:cubicBezTo>
                        <a:pt x="127" y="411"/>
                        <a:pt x="126" y="411"/>
                        <a:pt x="125" y="411"/>
                      </a:cubicBezTo>
                      <a:cubicBezTo>
                        <a:pt x="124" y="410"/>
                        <a:pt x="124" y="410"/>
                        <a:pt x="123" y="409"/>
                      </a:cubicBezTo>
                      <a:cubicBezTo>
                        <a:pt x="122" y="409"/>
                        <a:pt x="121" y="408"/>
                        <a:pt x="120" y="408"/>
                      </a:cubicBezTo>
                      <a:cubicBezTo>
                        <a:pt x="120" y="408"/>
                        <a:pt x="119" y="407"/>
                        <a:pt x="118" y="407"/>
                      </a:cubicBezTo>
                      <a:cubicBezTo>
                        <a:pt x="117" y="406"/>
                        <a:pt x="116" y="406"/>
                        <a:pt x="115" y="405"/>
                      </a:cubicBezTo>
                      <a:cubicBezTo>
                        <a:pt x="115" y="405"/>
                        <a:pt x="114" y="405"/>
                        <a:pt x="114" y="404"/>
                      </a:cubicBezTo>
                      <a:cubicBezTo>
                        <a:pt x="113" y="404"/>
                        <a:pt x="112" y="403"/>
                        <a:pt x="111" y="403"/>
                      </a:cubicBezTo>
                      <a:cubicBezTo>
                        <a:pt x="111" y="402"/>
                        <a:pt x="110" y="402"/>
                        <a:pt x="110" y="402"/>
                      </a:cubicBezTo>
                      <a:cubicBezTo>
                        <a:pt x="101" y="396"/>
                        <a:pt x="93" y="390"/>
                        <a:pt x="88" y="383"/>
                      </a:cubicBezTo>
                      <a:cubicBezTo>
                        <a:pt x="86" y="382"/>
                        <a:pt x="85" y="380"/>
                        <a:pt x="84" y="378"/>
                      </a:cubicBezTo>
                      <a:cubicBezTo>
                        <a:pt x="82" y="377"/>
                        <a:pt x="81" y="375"/>
                        <a:pt x="80" y="373"/>
                      </a:cubicBezTo>
                      <a:cubicBezTo>
                        <a:pt x="69" y="357"/>
                        <a:pt x="64" y="341"/>
                        <a:pt x="64" y="324"/>
                      </a:cubicBezTo>
                      <a:cubicBezTo>
                        <a:pt x="64" y="306"/>
                        <a:pt x="70" y="288"/>
                        <a:pt x="80" y="274"/>
                      </a:cubicBezTo>
                      <a:cubicBezTo>
                        <a:pt x="80" y="273"/>
                        <a:pt x="81" y="271"/>
                        <a:pt x="82" y="270"/>
                      </a:cubicBezTo>
                      <a:cubicBezTo>
                        <a:pt x="84" y="268"/>
                        <a:pt x="86" y="266"/>
                        <a:pt x="88" y="265"/>
                      </a:cubicBezTo>
                      <a:cubicBezTo>
                        <a:pt x="88" y="370"/>
                        <a:pt x="88" y="370"/>
                        <a:pt x="88" y="370"/>
                      </a:cubicBezTo>
                      <a:cubicBezTo>
                        <a:pt x="88" y="371"/>
                        <a:pt x="89" y="372"/>
                        <a:pt x="90" y="373"/>
                      </a:cubicBezTo>
                      <a:cubicBezTo>
                        <a:pt x="105" y="392"/>
                        <a:pt x="128" y="406"/>
                        <a:pt x="160" y="415"/>
                      </a:cubicBezTo>
                      <a:cubicBezTo>
                        <a:pt x="163" y="416"/>
                        <a:pt x="165" y="417"/>
                        <a:pt x="168" y="419"/>
                      </a:cubicBezTo>
                      <a:cubicBezTo>
                        <a:pt x="175" y="422"/>
                        <a:pt x="180" y="428"/>
                        <a:pt x="184" y="434"/>
                      </a:cubicBezTo>
                      <a:cubicBezTo>
                        <a:pt x="184" y="435"/>
                        <a:pt x="184" y="435"/>
                        <a:pt x="184" y="435"/>
                      </a:cubicBezTo>
                      <a:cubicBezTo>
                        <a:pt x="189" y="444"/>
                        <a:pt x="190" y="455"/>
                        <a:pt x="187" y="465"/>
                      </a:cubicBezTo>
                      <a:cubicBezTo>
                        <a:pt x="182" y="482"/>
                        <a:pt x="166" y="494"/>
                        <a:pt x="149" y="494"/>
                      </a:cubicBezTo>
                      <a:cubicBezTo>
                        <a:pt x="145" y="494"/>
                        <a:pt x="141" y="493"/>
                        <a:pt x="137" y="492"/>
                      </a:cubicBezTo>
                      <a:cubicBezTo>
                        <a:pt x="119" y="487"/>
                        <a:pt x="103" y="480"/>
                        <a:pt x="88" y="472"/>
                      </a:cubicBezTo>
                      <a:cubicBezTo>
                        <a:pt x="88" y="834"/>
                        <a:pt x="88" y="834"/>
                        <a:pt x="88" y="834"/>
                      </a:cubicBezTo>
                      <a:cubicBezTo>
                        <a:pt x="88" y="862"/>
                        <a:pt x="110" y="884"/>
                        <a:pt x="137" y="884"/>
                      </a:cubicBezTo>
                      <a:cubicBezTo>
                        <a:pt x="164" y="884"/>
                        <a:pt x="186" y="862"/>
                        <a:pt x="186" y="834"/>
                      </a:cubicBezTo>
                      <a:cubicBezTo>
                        <a:pt x="186" y="521"/>
                        <a:pt x="186" y="521"/>
                        <a:pt x="186" y="521"/>
                      </a:cubicBezTo>
                      <a:cubicBezTo>
                        <a:pt x="205" y="521"/>
                        <a:pt x="205" y="521"/>
                        <a:pt x="205" y="521"/>
                      </a:cubicBezTo>
                      <a:cubicBezTo>
                        <a:pt x="205" y="834"/>
                        <a:pt x="205" y="834"/>
                        <a:pt x="205" y="834"/>
                      </a:cubicBezTo>
                      <a:cubicBezTo>
                        <a:pt x="205" y="862"/>
                        <a:pt x="227" y="884"/>
                        <a:pt x="254" y="884"/>
                      </a:cubicBezTo>
                      <a:cubicBezTo>
                        <a:pt x="282" y="884"/>
                        <a:pt x="304" y="862"/>
                        <a:pt x="304" y="834"/>
                      </a:cubicBezTo>
                      <a:cubicBezTo>
                        <a:pt x="304" y="435"/>
                        <a:pt x="304" y="435"/>
                        <a:pt x="304" y="435"/>
                      </a:cubicBezTo>
                      <a:cubicBezTo>
                        <a:pt x="304" y="250"/>
                        <a:pt x="304" y="250"/>
                        <a:pt x="304" y="250"/>
                      </a:cubicBezTo>
                      <a:cubicBezTo>
                        <a:pt x="328" y="248"/>
                        <a:pt x="365" y="241"/>
                        <a:pt x="400" y="217"/>
                      </a:cubicBezTo>
                      <a:cubicBezTo>
                        <a:pt x="445" y="187"/>
                        <a:pt x="485" y="129"/>
                        <a:pt x="494" y="36"/>
                      </a:cubicBezTo>
                      <a:cubicBezTo>
                        <a:pt x="495" y="27"/>
                        <a:pt x="491" y="18"/>
                        <a:pt x="485" y="11"/>
                      </a:cubicBezTo>
                      <a:cubicBezTo>
                        <a:pt x="480" y="6"/>
                        <a:pt x="473" y="2"/>
                        <a:pt x="465" y="1"/>
                      </a:cubicBezTo>
                      <a:cubicBezTo>
                        <a:pt x="465" y="1"/>
                        <a:pt x="464" y="1"/>
                        <a:pt x="463" y="1"/>
                      </a:cubicBezTo>
                      <a:cubicBezTo>
                        <a:pt x="446" y="0"/>
                        <a:pt x="432" y="13"/>
                        <a:pt x="430" y="30"/>
                      </a:cubicBezTo>
                      <a:cubicBezTo>
                        <a:pt x="426" y="69"/>
                        <a:pt x="417" y="98"/>
                        <a:pt x="405" y="119"/>
                      </a:cubicBezTo>
                      <a:cubicBezTo>
                        <a:pt x="387" y="150"/>
                        <a:pt x="365" y="166"/>
                        <a:pt x="342" y="176"/>
                      </a:cubicBezTo>
                      <a:cubicBezTo>
                        <a:pt x="320" y="185"/>
                        <a:pt x="299" y="186"/>
                        <a:pt x="288" y="186"/>
                      </a:cubicBezTo>
                      <a:cubicBezTo>
                        <a:pt x="285" y="186"/>
                        <a:pt x="283" y="186"/>
                        <a:pt x="281" y="186"/>
                      </a:cubicBezTo>
                      <a:cubicBezTo>
                        <a:pt x="281" y="186"/>
                        <a:pt x="280" y="186"/>
                        <a:pt x="280" y="186"/>
                      </a:cubicBezTo>
                      <a:cubicBezTo>
                        <a:pt x="280" y="186"/>
                        <a:pt x="280" y="186"/>
                        <a:pt x="280" y="186"/>
                      </a:cubicBezTo>
                      <a:cubicBezTo>
                        <a:pt x="279" y="186"/>
                        <a:pt x="278" y="186"/>
                        <a:pt x="277" y="186"/>
                      </a:cubicBezTo>
                      <a:cubicBezTo>
                        <a:pt x="276" y="186"/>
                        <a:pt x="274" y="186"/>
                        <a:pt x="273" y="186"/>
                      </a:cubicBezTo>
                      <a:cubicBezTo>
                        <a:pt x="168" y="186"/>
                        <a:pt x="168" y="186"/>
                        <a:pt x="168" y="186"/>
                      </a:cubicBezTo>
                      <a:cubicBezTo>
                        <a:pt x="118" y="186"/>
                        <a:pt x="118" y="186"/>
                        <a:pt x="118" y="186"/>
                      </a:cubicBezTo>
                      <a:cubicBezTo>
                        <a:pt x="116" y="186"/>
                        <a:pt x="114" y="186"/>
                        <a:pt x="112" y="186"/>
                      </a:cubicBezTo>
                      <a:cubicBezTo>
                        <a:pt x="104" y="187"/>
                        <a:pt x="97" y="188"/>
                        <a:pt x="90" y="190"/>
                      </a:cubicBezTo>
                      <a:cubicBezTo>
                        <a:pt x="67" y="197"/>
                        <a:pt x="47" y="212"/>
                        <a:pt x="32" y="231"/>
                      </a:cubicBezTo>
                      <a:cubicBezTo>
                        <a:pt x="12" y="256"/>
                        <a:pt x="0" y="289"/>
                        <a:pt x="0" y="324"/>
                      </a:cubicBezTo>
                      <a:cubicBezTo>
                        <a:pt x="0" y="356"/>
                        <a:pt x="10" y="390"/>
                        <a:pt x="34" y="419"/>
                      </a:cubicBezTo>
                      <a:cubicBezTo>
                        <a:pt x="46" y="434"/>
                        <a:pt x="61" y="447"/>
                        <a:pt x="80" y="458"/>
                      </a:cubicBezTo>
                      <a:close/>
                    </a:path>
                  </a:pathLst>
                </a:custGeom>
                <a:solidFill>
                  <a:srgbClr val="009F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</p:grpSp>
          <p:sp>
            <p:nvSpPr>
              <p:cNvPr id="20" name="Rechteck 19"/>
              <p:cNvSpPr/>
              <p:nvPr/>
            </p:nvSpPr>
            <p:spPr>
              <a:xfrm>
                <a:off x="681362" y="476671"/>
                <a:ext cx="1512172" cy="3756385"/>
              </a:xfrm>
              <a:prstGeom prst="rect">
                <a:avLst/>
              </a:prstGeom>
              <a:solidFill>
                <a:srgbClr val="4C565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56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hteck 24"/>
            <p:cNvSpPr/>
            <p:nvPr userDrawn="1"/>
          </p:nvSpPr>
          <p:spPr>
            <a:xfrm>
              <a:off x="495431" y="476671"/>
              <a:ext cx="1512172" cy="3756385"/>
            </a:xfrm>
            <a:prstGeom prst="rect">
              <a:avLst/>
            </a:prstGeom>
            <a:solidFill>
              <a:srgbClr val="4C565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56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27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4011830"/>
            <a:ext cx="12192000" cy="2123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794000" y="4645054"/>
            <a:ext cx="7112000" cy="856716"/>
          </a:xfrm>
        </p:spPr>
        <p:txBody>
          <a:bodyPr anchor="t" anchorCtr="0">
            <a:noAutofit/>
          </a:bodyPr>
          <a:lstStyle>
            <a:lvl1pPr algn="ctr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titelformat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1312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BF506A8-33CC-41F0-A10E-035523684E82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833CD0B-06CF-4A9C-8747-FCDFC57DA7D9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C328D47-2FEC-4E83-B651-47824231C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C0EED87-B8E0-49E7-89DB-EC1D4555B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497802" y="2773888"/>
            <a:ext cx="2639599" cy="4084113"/>
          </a:xfrm>
          <a:custGeom>
            <a:avLst/>
            <a:gdLst>
              <a:gd name="connsiteX0" fmla="*/ 787503 w 2639599"/>
              <a:gd name="connsiteY0" fmla="*/ 0 h 4084113"/>
              <a:gd name="connsiteX1" fmla="*/ 813467 w 2639599"/>
              <a:gd name="connsiteY1" fmla="*/ 20404 h 4084113"/>
              <a:gd name="connsiteX2" fmla="*/ 2639599 w 2639599"/>
              <a:gd name="connsiteY2" fmla="*/ 3892633 h 4084113"/>
              <a:gd name="connsiteX3" fmla="*/ 2634758 w 2639599"/>
              <a:gd name="connsiteY3" fmla="*/ 4084113 h 4084113"/>
              <a:gd name="connsiteX4" fmla="*/ 1512330 w 2639599"/>
              <a:gd name="connsiteY4" fmla="*/ 4084113 h 4084113"/>
              <a:gd name="connsiteX5" fmla="*/ 1521999 w 2639599"/>
              <a:gd name="connsiteY5" fmla="*/ 3892632 h 4084113"/>
              <a:gd name="connsiteX6" fmla="*/ 102570 w 2639599"/>
              <a:gd name="connsiteY6" fmla="*/ 882797 h 4084113"/>
              <a:gd name="connsiteX7" fmla="*/ 0 w 2639599"/>
              <a:gd name="connsiteY7" fmla="*/ 806096 h 408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599" h="4084113">
                <a:moveTo>
                  <a:pt x="787503" y="0"/>
                </a:moveTo>
                <a:lnTo>
                  <a:pt x="813467" y="20404"/>
                </a:lnTo>
                <a:cubicBezTo>
                  <a:pt x="1928732" y="940802"/>
                  <a:pt x="2639599" y="2333702"/>
                  <a:pt x="2639599" y="3892633"/>
                </a:cubicBezTo>
                <a:lnTo>
                  <a:pt x="2634758" y="4084113"/>
                </a:lnTo>
                <a:lnTo>
                  <a:pt x="1512330" y="4084113"/>
                </a:lnTo>
                <a:lnTo>
                  <a:pt x="1521999" y="3892632"/>
                </a:lnTo>
                <a:cubicBezTo>
                  <a:pt x="1521999" y="2680894"/>
                  <a:pt x="969451" y="1598211"/>
                  <a:pt x="102570" y="882797"/>
                </a:cubicBezTo>
                <a:lnTo>
                  <a:pt x="0" y="80609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61950" y="347692"/>
            <a:ext cx="7743825" cy="29368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157A942-7CC7-46C1-8005-53AB1F19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309509" y="6450006"/>
            <a:ext cx="700892" cy="12311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B5149339-30E8-48AC-B863-93972D896A4A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7E84A88-DD33-4F03-897A-341506C3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567E9CA0-F82A-413B-BA69-B3932DB479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0" y="2765994"/>
            <a:ext cx="6019949" cy="4092006"/>
          </a:xfrm>
          <a:custGeom>
            <a:avLst/>
            <a:gdLst>
              <a:gd name="connsiteX0" fmla="*/ 2119349 w 6019949"/>
              <a:gd name="connsiteY0" fmla="*/ 0 h 4092006"/>
              <a:gd name="connsiteX1" fmla="*/ 6019949 w 6019949"/>
              <a:gd name="connsiteY1" fmla="*/ 3900600 h 4092006"/>
              <a:gd name="connsiteX2" fmla="*/ 6015109 w 6019949"/>
              <a:gd name="connsiteY2" fmla="*/ 4092006 h 4092006"/>
              <a:gd name="connsiteX3" fmla="*/ 0 w 6019949"/>
              <a:gd name="connsiteY3" fmla="*/ 4092006 h 4092006"/>
              <a:gd name="connsiteX4" fmla="*/ 0 w 6019949"/>
              <a:gd name="connsiteY4" fmla="*/ 626726 h 4092006"/>
              <a:gd name="connsiteX5" fmla="*/ 96746 w 6019949"/>
              <a:gd name="connsiteY5" fmla="*/ 564703 h 4092006"/>
              <a:gd name="connsiteX6" fmla="*/ 2119349 w 6019949"/>
              <a:gd name="connsiteY6" fmla="*/ 0 h 40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949" h="4092006">
                <a:moveTo>
                  <a:pt x="2119349" y="0"/>
                </a:moveTo>
                <a:cubicBezTo>
                  <a:pt x="4273591" y="0"/>
                  <a:pt x="6019949" y="1746358"/>
                  <a:pt x="6019949" y="3900600"/>
                </a:cubicBezTo>
                <a:lnTo>
                  <a:pt x="6015109" y="4092006"/>
                </a:lnTo>
                <a:lnTo>
                  <a:pt x="0" y="4092006"/>
                </a:lnTo>
                <a:lnTo>
                  <a:pt x="0" y="626726"/>
                </a:lnTo>
                <a:lnTo>
                  <a:pt x="96746" y="564703"/>
                </a:lnTo>
                <a:cubicBezTo>
                  <a:pt x="686505" y="206357"/>
                  <a:pt x="1378828" y="0"/>
                  <a:pt x="2119349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64" y="3680826"/>
            <a:ext cx="4264812" cy="200559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5A9BBDF9-72F3-4CAA-8C65-CE1C2F19A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972674" y="3931200"/>
            <a:ext cx="1555200" cy="15552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cap="all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384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85FE0-428B-4797-BA5A-E97A067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54807" y="6450004"/>
            <a:ext cx="5855493" cy="123111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Prof. Dr. Jessica Seidenstücker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9"/>
          <a:stretch/>
        </p:blipFill>
        <p:spPr>
          <a:xfrm>
            <a:off x="0" y="-63499"/>
            <a:ext cx="12191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 userDrawn="1"/>
        </p:nvSpPr>
        <p:spPr>
          <a:xfrm rot="983470">
            <a:off x="-1174976" y="-2382086"/>
            <a:ext cx="2321302" cy="11233008"/>
          </a:xfrm>
          <a:prstGeom prst="rect">
            <a:avLst/>
          </a:prstGeom>
          <a:solidFill>
            <a:srgbClr val="92D05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 userDrawn="1"/>
        </p:nvSpPr>
        <p:spPr>
          <a:xfrm rot="1015024">
            <a:off x="10615680" y="2347262"/>
            <a:ext cx="4210701" cy="1074128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" name="Gerade Verbindung 5"/>
          <p:cNvCxnSpPr/>
          <p:nvPr userDrawn="1"/>
        </p:nvCxnSpPr>
        <p:spPr>
          <a:xfrm>
            <a:off x="3886668" y="3942619"/>
            <a:ext cx="4247211" cy="4361"/>
          </a:xfrm>
          <a:prstGeom prst="line">
            <a:avLst/>
          </a:prstGeom>
          <a:ln w="1905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7"/>
          <p:cNvSpPr txBox="1">
            <a:spLocks/>
          </p:cNvSpPr>
          <p:nvPr userDrawn="1"/>
        </p:nvSpPr>
        <p:spPr bwMode="gray">
          <a:xfrm>
            <a:off x="9710128" y="6266928"/>
            <a:ext cx="20574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8C4AEF2-FB25-1842-AB74-AC3205742A2F}" type="slidenum">
              <a:rPr lang="de-DE" sz="1200" b="1" smtClean="0">
                <a:solidFill>
                  <a:srgbClr val="009FE3"/>
                </a:solidFill>
                <a:latin typeface="Arial"/>
              </a:rPr>
              <a:pPr>
                <a:defRPr/>
              </a:pPr>
              <a:t>‹Nr.›</a:t>
            </a:fld>
            <a:endParaRPr lang="de-DE" sz="1200" b="1" dirty="0">
              <a:solidFill>
                <a:srgbClr val="009FE3"/>
              </a:solidFill>
              <a:latin typeface="Arial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BF506A8-33CC-41F0-A10E-035523684E82}"/>
              </a:ext>
            </a:extLst>
          </p:cNvPr>
          <p:cNvGrpSpPr/>
          <p:nvPr userDrawn="1"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833CD0B-06CF-4A9C-8747-FCDFC57DA7D9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C328D47-2FEC-4E83-B651-47824231C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152650" y="2766426"/>
            <a:ext cx="7715249" cy="2005599"/>
          </a:xfrm>
        </p:spPr>
        <p:txBody>
          <a:bodyPr anchor="t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139AE7FB-7FE5-4364-85F7-B013A2C4F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75218" y="4142529"/>
            <a:ext cx="5441561" cy="10985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7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62544" y="6449491"/>
            <a:ext cx="274649" cy="123111"/>
          </a:xfrm>
        </p:spPr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afik 14">
            <a:extLst>
              <a:ext uri="{FF2B5EF4-FFF2-40B4-BE49-F238E27FC236}">
                <a16:creationId xmlns:a16="http://schemas.microsoft.com/office/drawing/2014/main" id="{08B88F02-21D1-48F2-8826-0B04C976A7B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432080" y="991673"/>
            <a:ext cx="9072208" cy="5580929"/>
            <a:chOff x="2299759" y="2110678"/>
            <a:chExt cx="1106227" cy="680515"/>
          </a:xfrm>
        </p:grpSpPr>
        <p:sp>
          <p:nvSpPr>
            <p:cNvPr id="7" name="Freihandform: Form 59">
              <a:extLst>
                <a:ext uri="{FF2B5EF4-FFF2-40B4-BE49-F238E27FC236}">
                  <a16:creationId xmlns:a16="http://schemas.microsoft.com/office/drawing/2014/main" id="{55739E45-C34B-4555-9E79-DD5B5C59F948}"/>
                </a:ext>
              </a:extLst>
            </p:cNvPr>
            <p:cNvSpPr/>
            <p:nvPr/>
          </p:nvSpPr>
          <p:spPr bwMode="gray">
            <a:xfrm>
              <a:off x="2299759" y="2141814"/>
              <a:ext cx="1075665" cy="649379"/>
            </a:xfrm>
            <a:custGeom>
              <a:avLst/>
              <a:gdLst>
                <a:gd name="connsiteX0" fmla="*/ 546240 w 543998"/>
                <a:gd name="connsiteY0" fmla="*/ 287171 h 388179"/>
                <a:gd name="connsiteX1" fmla="*/ 509336 w 543998"/>
                <a:gd name="connsiteY1" fmla="*/ 287171 h 388179"/>
                <a:gd name="connsiteX2" fmla="*/ 509336 w 543998"/>
                <a:gd name="connsiteY2" fmla="*/ 352341 h 388179"/>
                <a:gd name="connsiteX3" fmla="*/ 36904 w 543998"/>
                <a:gd name="connsiteY3" fmla="*/ 352341 h 388179"/>
                <a:gd name="connsiteX4" fmla="*/ 36904 w 543998"/>
                <a:gd name="connsiteY4" fmla="*/ 36904 h 388179"/>
                <a:gd name="connsiteX5" fmla="*/ 268364 w 543998"/>
                <a:gd name="connsiteY5" fmla="*/ 36904 h 388179"/>
                <a:gd name="connsiteX6" fmla="*/ 268364 w 543998"/>
                <a:gd name="connsiteY6" fmla="*/ 0 h 388179"/>
                <a:gd name="connsiteX7" fmla="*/ 0 w 543998"/>
                <a:gd name="connsiteY7" fmla="*/ 0 h 388179"/>
                <a:gd name="connsiteX8" fmla="*/ 0 w 543998"/>
                <a:gd name="connsiteY8" fmla="*/ 389246 h 388179"/>
                <a:gd name="connsiteX9" fmla="*/ 546240 w 543998"/>
                <a:gd name="connsiteY9" fmla="*/ 389246 h 388179"/>
                <a:gd name="connsiteX10" fmla="*/ 546240 w 543998"/>
                <a:gd name="connsiteY10" fmla="*/ 287171 h 38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998" h="388179">
                  <a:moveTo>
                    <a:pt x="546240" y="287171"/>
                  </a:moveTo>
                  <a:lnTo>
                    <a:pt x="509336" y="287171"/>
                  </a:lnTo>
                  <a:lnTo>
                    <a:pt x="509336" y="352341"/>
                  </a:lnTo>
                  <a:lnTo>
                    <a:pt x="36904" y="352341"/>
                  </a:lnTo>
                  <a:lnTo>
                    <a:pt x="36904" y="36904"/>
                  </a:lnTo>
                  <a:lnTo>
                    <a:pt x="268364" y="36904"/>
                  </a:lnTo>
                  <a:lnTo>
                    <a:pt x="268364" y="0"/>
                  </a:lnTo>
                  <a:lnTo>
                    <a:pt x="0" y="0"/>
                  </a:lnTo>
                  <a:lnTo>
                    <a:pt x="0" y="389246"/>
                  </a:lnTo>
                  <a:lnTo>
                    <a:pt x="546240" y="389246"/>
                  </a:lnTo>
                  <a:lnTo>
                    <a:pt x="546240" y="287171"/>
                  </a:lnTo>
                  <a:close/>
                </a:path>
              </a:pathLst>
            </a:custGeom>
            <a:solidFill>
              <a:srgbClr val="38414B"/>
            </a:solidFill>
            <a:ln w="27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8" name="Freihandform: Form 60">
              <a:extLst>
                <a:ext uri="{FF2B5EF4-FFF2-40B4-BE49-F238E27FC236}">
                  <a16:creationId xmlns:a16="http://schemas.microsoft.com/office/drawing/2014/main" id="{3742B546-B447-4C62-8471-74B5A1D78327}"/>
                </a:ext>
              </a:extLst>
            </p:cNvPr>
            <p:cNvSpPr/>
            <p:nvPr/>
          </p:nvSpPr>
          <p:spPr bwMode="gray">
            <a:xfrm>
              <a:off x="2897884" y="2110678"/>
              <a:ext cx="508102" cy="448163"/>
            </a:xfrm>
            <a:custGeom>
              <a:avLst/>
              <a:gdLst>
                <a:gd name="connsiteX0" fmla="*/ 0 w 256964"/>
                <a:gd name="connsiteY0" fmla="*/ 98439 h 267898"/>
                <a:gd name="connsiteX1" fmla="*/ 160985 w 256964"/>
                <a:gd name="connsiteY1" fmla="*/ 98439 h 267898"/>
                <a:gd name="connsiteX2" fmla="*/ 160985 w 256964"/>
                <a:gd name="connsiteY2" fmla="*/ 269129 h 267898"/>
                <a:gd name="connsiteX3" fmla="*/ 259397 w 256964"/>
                <a:gd name="connsiteY3" fmla="*/ 269129 h 267898"/>
                <a:gd name="connsiteX4" fmla="*/ 259397 w 256964"/>
                <a:gd name="connsiteY4" fmla="*/ 0 h 267898"/>
                <a:gd name="connsiteX5" fmla="*/ 0 w 256964"/>
                <a:gd name="connsiteY5" fmla="*/ 0 h 267898"/>
                <a:gd name="connsiteX6" fmla="*/ 0 w 256964"/>
                <a:gd name="connsiteY6" fmla="*/ 98439 h 2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964" h="267898">
                  <a:moveTo>
                    <a:pt x="0" y="98439"/>
                  </a:moveTo>
                  <a:lnTo>
                    <a:pt x="160985" y="98439"/>
                  </a:lnTo>
                  <a:lnTo>
                    <a:pt x="160985" y="269129"/>
                  </a:lnTo>
                  <a:lnTo>
                    <a:pt x="259397" y="269129"/>
                  </a:lnTo>
                  <a:lnTo>
                    <a:pt x="259397" y="0"/>
                  </a:lnTo>
                  <a:lnTo>
                    <a:pt x="0" y="0"/>
                  </a:lnTo>
                  <a:lnTo>
                    <a:pt x="0" y="98439"/>
                  </a:lnTo>
                  <a:close/>
                </a:path>
              </a:pathLst>
            </a:custGeom>
            <a:solidFill>
              <a:srgbClr val="009FE3"/>
            </a:solidFill>
            <a:ln w="27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28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62544" y="6449491"/>
            <a:ext cx="274649" cy="123111"/>
          </a:xfrm>
        </p:spPr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afik 10">
            <a:extLst>
              <a:ext uri="{FF2B5EF4-FFF2-40B4-BE49-F238E27FC236}">
                <a16:creationId xmlns:a16="http://schemas.microsoft.com/office/drawing/2014/main" id="{E6732985-25D4-48D7-90F9-63D5FAAAB241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688822" y="546462"/>
            <a:ext cx="6197600" cy="5903029"/>
            <a:chOff x="10696123" y="2224124"/>
            <a:chExt cx="700500" cy="667205"/>
          </a:xfrm>
        </p:grpSpPr>
        <p:sp>
          <p:nvSpPr>
            <p:cNvPr id="10" name="Freihandform: Form 34">
              <a:extLst>
                <a:ext uri="{FF2B5EF4-FFF2-40B4-BE49-F238E27FC236}">
                  <a16:creationId xmlns:a16="http://schemas.microsoft.com/office/drawing/2014/main" id="{D05AEC28-4EB7-469B-8333-146427CA7285}"/>
                </a:ext>
              </a:extLst>
            </p:cNvPr>
            <p:cNvSpPr/>
            <p:nvPr/>
          </p:nvSpPr>
          <p:spPr bwMode="gray">
            <a:xfrm>
              <a:off x="10726877" y="2518621"/>
              <a:ext cx="303436" cy="240562"/>
            </a:xfrm>
            <a:custGeom>
              <a:avLst/>
              <a:gdLst>
                <a:gd name="connsiteX0" fmla="*/ 203904 w 303435"/>
                <a:gd name="connsiteY0" fmla="*/ 67275 h 240561"/>
                <a:gd name="connsiteX1" fmla="*/ 119652 w 303435"/>
                <a:gd name="connsiteY1" fmla="*/ 151527 h 240561"/>
                <a:gd name="connsiteX2" fmla="*/ 119652 w 303435"/>
                <a:gd name="connsiteY2" fmla="*/ 67275 h 240561"/>
                <a:gd name="connsiteX3" fmla="*/ 36904 w 303435"/>
                <a:gd name="connsiteY3" fmla="*/ 67275 h 240561"/>
                <a:gd name="connsiteX4" fmla="*/ 36904 w 303435"/>
                <a:gd name="connsiteY4" fmla="*/ 0 h 240561"/>
                <a:gd name="connsiteX5" fmla="*/ 0 w 303435"/>
                <a:gd name="connsiteY5" fmla="*/ 0 h 240561"/>
                <a:gd name="connsiteX6" fmla="*/ 0 w 303435"/>
                <a:gd name="connsiteY6" fmla="*/ 104180 h 240561"/>
                <a:gd name="connsiteX7" fmla="*/ 82775 w 303435"/>
                <a:gd name="connsiteY7" fmla="*/ 104180 h 240561"/>
                <a:gd name="connsiteX8" fmla="*/ 82775 w 303435"/>
                <a:gd name="connsiteY8" fmla="*/ 240617 h 240561"/>
                <a:gd name="connsiteX9" fmla="*/ 219212 w 303435"/>
                <a:gd name="connsiteY9" fmla="*/ 104180 h 240561"/>
                <a:gd name="connsiteX10" fmla="*/ 303463 w 303435"/>
                <a:gd name="connsiteY10" fmla="*/ 104180 h 240561"/>
                <a:gd name="connsiteX11" fmla="*/ 303463 w 303435"/>
                <a:gd name="connsiteY11" fmla="*/ 67275 h 240561"/>
                <a:gd name="connsiteX12" fmla="*/ 203904 w 303435"/>
                <a:gd name="connsiteY12" fmla="*/ 67275 h 24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35" h="240561">
                  <a:moveTo>
                    <a:pt x="203904" y="67275"/>
                  </a:moveTo>
                  <a:lnTo>
                    <a:pt x="119652" y="151527"/>
                  </a:lnTo>
                  <a:lnTo>
                    <a:pt x="119652" y="67275"/>
                  </a:lnTo>
                  <a:lnTo>
                    <a:pt x="36904" y="67275"/>
                  </a:lnTo>
                  <a:lnTo>
                    <a:pt x="36904" y="0"/>
                  </a:lnTo>
                  <a:lnTo>
                    <a:pt x="0" y="0"/>
                  </a:lnTo>
                  <a:lnTo>
                    <a:pt x="0" y="104180"/>
                  </a:lnTo>
                  <a:lnTo>
                    <a:pt x="82775" y="104180"/>
                  </a:lnTo>
                  <a:lnTo>
                    <a:pt x="82775" y="240617"/>
                  </a:lnTo>
                  <a:lnTo>
                    <a:pt x="219212" y="104180"/>
                  </a:lnTo>
                  <a:lnTo>
                    <a:pt x="303463" y="104180"/>
                  </a:lnTo>
                  <a:lnTo>
                    <a:pt x="303463" y="67275"/>
                  </a:lnTo>
                  <a:lnTo>
                    <a:pt x="203904" y="67275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1" name="Freihandform: Form 35">
              <a:extLst>
                <a:ext uri="{FF2B5EF4-FFF2-40B4-BE49-F238E27FC236}">
                  <a16:creationId xmlns:a16="http://schemas.microsoft.com/office/drawing/2014/main" id="{775634FC-9F73-4D14-8831-092EB074DC26}"/>
                </a:ext>
              </a:extLst>
            </p:cNvPr>
            <p:cNvSpPr/>
            <p:nvPr/>
          </p:nvSpPr>
          <p:spPr bwMode="gray">
            <a:xfrm>
              <a:off x="11030313" y="2503149"/>
              <a:ext cx="366310" cy="388180"/>
            </a:xfrm>
            <a:custGeom>
              <a:avLst/>
              <a:gdLst>
                <a:gd name="connsiteX0" fmla="*/ 257565 w 366310"/>
                <a:gd name="connsiteY0" fmla="*/ 0 h 388179"/>
                <a:gd name="connsiteX1" fmla="*/ 0 w 366310"/>
                <a:gd name="connsiteY1" fmla="*/ 0 h 388179"/>
                <a:gd name="connsiteX2" fmla="*/ 0 w 366310"/>
                <a:gd name="connsiteY2" fmla="*/ 257565 h 388179"/>
                <a:gd name="connsiteX3" fmla="*/ 163145 w 366310"/>
                <a:gd name="connsiteY3" fmla="*/ 257565 h 388179"/>
                <a:gd name="connsiteX4" fmla="*/ 312812 w 366310"/>
                <a:gd name="connsiteY4" fmla="*/ 390558 h 388179"/>
                <a:gd name="connsiteX5" fmla="*/ 312812 w 366310"/>
                <a:gd name="connsiteY5" fmla="*/ 257565 h 388179"/>
                <a:gd name="connsiteX6" fmla="*/ 367978 w 366310"/>
                <a:gd name="connsiteY6" fmla="*/ 257565 h 388179"/>
                <a:gd name="connsiteX7" fmla="*/ 367978 w 366310"/>
                <a:gd name="connsiteY7" fmla="*/ 0 h 388179"/>
                <a:gd name="connsiteX8" fmla="*/ 257565 w 366310"/>
                <a:gd name="connsiteY8" fmla="*/ 0 h 388179"/>
                <a:gd name="connsiteX9" fmla="*/ 331019 w 366310"/>
                <a:gd name="connsiteY9" fmla="*/ 220661 h 388179"/>
                <a:gd name="connsiteX10" fmla="*/ 275853 w 366310"/>
                <a:gd name="connsiteY10" fmla="*/ 220661 h 388179"/>
                <a:gd name="connsiteX11" fmla="*/ 275853 w 366310"/>
                <a:gd name="connsiteY11" fmla="*/ 308384 h 388179"/>
                <a:gd name="connsiteX12" fmla="*/ 177196 w 366310"/>
                <a:gd name="connsiteY12" fmla="*/ 220661 h 388179"/>
                <a:gd name="connsiteX13" fmla="*/ 36904 w 366310"/>
                <a:gd name="connsiteY13" fmla="*/ 220661 h 388179"/>
                <a:gd name="connsiteX14" fmla="*/ 36904 w 366310"/>
                <a:gd name="connsiteY14" fmla="*/ 36904 h 388179"/>
                <a:gd name="connsiteX15" fmla="*/ 331019 w 366310"/>
                <a:gd name="connsiteY15" fmla="*/ 36904 h 388179"/>
                <a:gd name="connsiteX16" fmla="*/ 331019 w 366310"/>
                <a:gd name="connsiteY16" fmla="*/ 220661 h 38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310" h="388179">
                  <a:moveTo>
                    <a:pt x="257565" y="0"/>
                  </a:moveTo>
                  <a:lnTo>
                    <a:pt x="0" y="0"/>
                  </a:lnTo>
                  <a:lnTo>
                    <a:pt x="0" y="257565"/>
                  </a:lnTo>
                  <a:lnTo>
                    <a:pt x="163145" y="257565"/>
                  </a:lnTo>
                  <a:lnTo>
                    <a:pt x="312812" y="390558"/>
                  </a:lnTo>
                  <a:lnTo>
                    <a:pt x="312812" y="257565"/>
                  </a:lnTo>
                  <a:lnTo>
                    <a:pt x="367978" y="257565"/>
                  </a:lnTo>
                  <a:lnTo>
                    <a:pt x="367978" y="0"/>
                  </a:lnTo>
                  <a:lnTo>
                    <a:pt x="257565" y="0"/>
                  </a:lnTo>
                  <a:close/>
                  <a:moveTo>
                    <a:pt x="331019" y="220661"/>
                  </a:moveTo>
                  <a:lnTo>
                    <a:pt x="275853" y="220661"/>
                  </a:lnTo>
                  <a:lnTo>
                    <a:pt x="275853" y="308384"/>
                  </a:lnTo>
                  <a:lnTo>
                    <a:pt x="177196" y="220661"/>
                  </a:lnTo>
                  <a:lnTo>
                    <a:pt x="36904" y="220661"/>
                  </a:lnTo>
                  <a:lnTo>
                    <a:pt x="36904" y="36904"/>
                  </a:lnTo>
                  <a:lnTo>
                    <a:pt x="331019" y="36904"/>
                  </a:lnTo>
                  <a:lnTo>
                    <a:pt x="331019" y="220661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2" name="Freihandform: Form 36">
              <a:extLst>
                <a:ext uri="{FF2B5EF4-FFF2-40B4-BE49-F238E27FC236}">
                  <a16:creationId xmlns:a16="http://schemas.microsoft.com/office/drawing/2014/main" id="{DEA24B69-8612-4215-803F-76C2589E192C}"/>
                </a:ext>
              </a:extLst>
            </p:cNvPr>
            <p:cNvSpPr/>
            <p:nvPr/>
          </p:nvSpPr>
          <p:spPr bwMode="gray">
            <a:xfrm>
              <a:off x="11006475" y="2254878"/>
              <a:ext cx="278833" cy="246029"/>
            </a:xfrm>
            <a:custGeom>
              <a:avLst/>
              <a:gdLst>
                <a:gd name="connsiteX0" fmla="*/ 0 w 278833"/>
                <a:gd name="connsiteY0" fmla="*/ 0 h 246029"/>
                <a:gd name="connsiteX1" fmla="*/ 0 w 278833"/>
                <a:gd name="connsiteY1" fmla="*/ 36904 h 246029"/>
                <a:gd name="connsiteX2" fmla="*/ 244526 w 278833"/>
                <a:gd name="connsiteY2" fmla="*/ 36904 h 246029"/>
                <a:gd name="connsiteX3" fmla="*/ 244526 w 278833"/>
                <a:gd name="connsiteY3" fmla="*/ 248271 h 246029"/>
                <a:gd name="connsiteX4" fmla="*/ 281430 w 278833"/>
                <a:gd name="connsiteY4" fmla="*/ 248271 h 246029"/>
                <a:gd name="connsiteX5" fmla="*/ 281430 w 278833"/>
                <a:gd name="connsiteY5" fmla="*/ 0 h 246029"/>
                <a:gd name="connsiteX6" fmla="*/ 0 w 278833"/>
                <a:gd name="connsiteY6" fmla="*/ 0 h 24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833" h="246029">
                  <a:moveTo>
                    <a:pt x="0" y="0"/>
                  </a:moveTo>
                  <a:lnTo>
                    <a:pt x="0" y="36904"/>
                  </a:lnTo>
                  <a:lnTo>
                    <a:pt x="244526" y="36904"/>
                  </a:lnTo>
                  <a:lnTo>
                    <a:pt x="244526" y="248271"/>
                  </a:lnTo>
                  <a:lnTo>
                    <a:pt x="281430" y="248271"/>
                  </a:lnTo>
                  <a:lnTo>
                    <a:pt x="281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3" name="Freihandform: Form 37">
              <a:extLst>
                <a:ext uri="{FF2B5EF4-FFF2-40B4-BE49-F238E27FC236}">
                  <a16:creationId xmlns:a16="http://schemas.microsoft.com/office/drawing/2014/main" id="{955BEE3A-0A77-4F50-B6EF-8A14CC3840E6}"/>
                </a:ext>
              </a:extLst>
            </p:cNvPr>
            <p:cNvSpPr/>
            <p:nvPr/>
          </p:nvSpPr>
          <p:spPr bwMode="gray">
            <a:xfrm>
              <a:off x="10696123" y="2224124"/>
              <a:ext cx="259697" cy="243296"/>
            </a:xfrm>
            <a:custGeom>
              <a:avLst/>
              <a:gdLst>
                <a:gd name="connsiteX0" fmla="*/ 0 w 259697"/>
                <a:gd name="connsiteY0" fmla="*/ 0 h 243295"/>
                <a:gd name="connsiteX1" fmla="*/ 0 w 259697"/>
                <a:gd name="connsiteY1" fmla="*/ 245264 h 243295"/>
                <a:gd name="connsiteX2" fmla="*/ 98412 w 259697"/>
                <a:gd name="connsiteY2" fmla="*/ 245264 h 243295"/>
                <a:gd name="connsiteX3" fmla="*/ 98412 w 259697"/>
                <a:gd name="connsiteY3" fmla="*/ 98412 h 243295"/>
                <a:gd name="connsiteX4" fmla="*/ 261146 w 259697"/>
                <a:gd name="connsiteY4" fmla="*/ 98412 h 243295"/>
                <a:gd name="connsiteX5" fmla="*/ 261146 w 259697"/>
                <a:gd name="connsiteY5" fmla="*/ 0 h 243295"/>
                <a:gd name="connsiteX6" fmla="*/ 0 w 259697"/>
                <a:gd name="connsiteY6" fmla="*/ 0 h 2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97" h="243295">
                  <a:moveTo>
                    <a:pt x="0" y="0"/>
                  </a:moveTo>
                  <a:lnTo>
                    <a:pt x="0" y="245264"/>
                  </a:lnTo>
                  <a:lnTo>
                    <a:pt x="98412" y="245264"/>
                  </a:lnTo>
                  <a:lnTo>
                    <a:pt x="98412" y="98412"/>
                  </a:lnTo>
                  <a:lnTo>
                    <a:pt x="261146" y="98412"/>
                  </a:lnTo>
                  <a:lnTo>
                    <a:pt x="261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3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177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Bild 2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92" y="389022"/>
            <a:ext cx="5829300" cy="5829300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" y="6218322"/>
            <a:ext cx="12081726" cy="5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8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0286" y="3068159"/>
            <a:ext cx="8502649" cy="10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4C565C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286" y="4436938"/>
            <a:ext cx="8502649" cy="10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4C565C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19" y="227794"/>
            <a:ext cx="1875367" cy="72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platzhalter 8"/>
          <p:cNvSpPr>
            <a:spLocks noGrp="1"/>
          </p:cNvSpPr>
          <p:nvPr>
            <p:ph type="title"/>
          </p:nvPr>
        </p:nvSpPr>
        <p:spPr>
          <a:xfrm>
            <a:off x="912284" y="685840"/>
            <a:ext cx="10367432" cy="64060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Titelmasterformat durch Klicken bearbeiten (22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5613" fontAlgn="base">
              <a:spcBef>
                <a:spcPct val="0"/>
              </a:spcBef>
              <a:spcAft>
                <a:spcPct val="0"/>
              </a:spcAft>
              <a:defRPr/>
            </a:pPr>
            <a:fld id="{40AC8119-B529-4EA2-84E7-7890FA558B95}" type="slidenum">
              <a:rPr lang="de-DE" altLang="de-DE" smtClean="0">
                <a:solidFill>
                  <a:srgbClr val="009FE3"/>
                </a:solidFill>
                <a:ea typeface="ＭＳ Ｐゴシック" pitchFamily="-106" charset="-128"/>
              </a:rPr>
              <a:pPr defTabSz="455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612639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159553" y="6388989"/>
            <a:ext cx="2743200" cy="365125"/>
          </a:xfrm>
        </p:spPr>
        <p:txBody>
          <a:bodyPr/>
          <a:lstStyle/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97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- 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3" y="1851257"/>
            <a:ext cx="10493855" cy="3524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09838" y="686508"/>
            <a:ext cx="1153946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3" y="331099"/>
            <a:ext cx="8957556" cy="348353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34997" y="6445874"/>
            <a:ext cx="342705" cy="15867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lvl="0" indent="0" algn="ctr" defTabSz="924282" rtl="0" eaLnBrk="1" fontAlgn="base" latinLnBrk="0" hangingPunct="1">
              <a:lnSpc>
                <a:spcPct val="85000"/>
              </a:lnSpc>
              <a:spcBef>
                <a:spcPts val="204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90C03-C3A3-48FE-AF6D-3AE397C89625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-106" charset="-128"/>
                <a:cs typeface="+mn-cs"/>
              </a:rPr>
              <a:pPr marL="0" marR="0" lvl="0" indent="0" algn="ctr" defTabSz="924282" rtl="0" eaLnBrk="1" fontAlgn="base" latinLnBrk="0" hangingPunct="1">
                <a:lnSpc>
                  <a:spcPct val="85000"/>
                </a:lnSpc>
                <a:spcBef>
                  <a:spcPts val="20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-106" charset="-128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9351264" y="3291841"/>
            <a:ext cx="2426208" cy="242620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2199E59-7FA4-4094-BA3E-E9D7AE63478F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016B7E-C767-48F3-9DB8-4D1628A077D1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C24F7C2-51D4-4066-A2A2-5A7269E76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B16C383-E733-4D1C-AA41-BF867FA38F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 flipH="1">
            <a:off x="8079377" y="1778177"/>
            <a:ext cx="2627686" cy="5079823"/>
          </a:xfrm>
          <a:custGeom>
            <a:avLst/>
            <a:gdLst>
              <a:gd name="connsiteX0" fmla="*/ 2026071 w 2627686"/>
              <a:gd name="connsiteY0" fmla="*/ 0 h 5079823"/>
              <a:gd name="connsiteX1" fmla="*/ 104382 w 2627686"/>
              <a:gd name="connsiteY1" fmla="*/ 4792670 h 5079823"/>
              <a:gd name="connsiteX2" fmla="*/ 177953 w 2627686"/>
              <a:gd name="connsiteY2" fmla="*/ 5079823 h 5079823"/>
              <a:gd name="connsiteX3" fmla="*/ 1305802 w 2627686"/>
              <a:gd name="connsiteY3" fmla="*/ 5079823 h 5079823"/>
              <a:gd name="connsiteX4" fmla="*/ 1305440 w 2627686"/>
              <a:gd name="connsiteY4" fmla="*/ 5078972 h 5079823"/>
              <a:gd name="connsiteX5" fmla="*/ 1153212 w 2627686"/>
              <a:gd name="connsiteY5" fmla="*/ 4565881 h 5079823"/>
              <a:gd name="connsiteX6" fmla="*/ 2627686 w 2627686"/>
              <a:gd name="connsiteY6" fmla="*/ 888561 h 507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7686" h="5079823">
                <a:moveTo>
                  <a:pt x="2026071" y="0"/>
                </a:moveTo>
                <a:cubicBezTo>
                  <a:pt x="467192" y="1055467"/>
                  <a:pt x="-293496" y="2952614"/>
                  <a:pt x="104382" y="4792670"/>
                </a:cubicBezTo>
                <a:lnTo>
                  <a:pt x="177953" y="5079823"/>
                </a:lnTo>
                <a:lnTo>
                  <a:pt x="1305802" y="5079823"/>
                </a:lnTo>
                <a:lnTo>
                  <a:pt x="1305440" y="5078972"/>
                </a:lnTo>
                <a:cubicBezTo>
                  <a:pt x="1242465" y="4913726"/>
                  <a:pt x="1191372" y="4742361"/>
                  <a:pt x="1153212" y="4565881"/>
                </a:cubicBezTo>
                <a:cubicBezTo>
                  <a:pt x="847929" y="3154042"/>
                  <a:pt x="1431589" y="1698400"/>
                  <a:pt x="2627686" y="8885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1" name="Titel 50">
            <a:extLst>
              <a:ext uri="{FF2B5EF4-FFF2-40B4-BE49-F238E27FC236}">
                <a16:creationId xmlns:a16="http://schemas.microsoft.com/office/drawing/2014/main" id="{F84FC7C7-7B09-4CF1-B4A2-28ECE030778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476190" y="1976673"/>
            <a:ext cx="7239310" cy="4881327"/>
          </a:xfrm>
          <a:custGeom>
            <a:avLst/>
            <a:gdLst>
              <a:gd name="connsiteX0" fmla="*/ 3619655 w 7239310"/>
              <a:gd name="connsiteY0" fmla="*/ 0 h 4881327"/>
              <a:gd name="connsiteX1" fmla="*/ 7239310 w 7239310"/>
              <a:gd name="connsiteY1" fmla="*/ 3619655 h 4881327"/>
              <a:gd name="connsiteX2" fmla="*/ 7076577 w 7239310"/>
              <a:gd name="connsiteY2" fmla="*/ 4696030 h 4881327"/>
              <a:gd name="connsiteX3" fmla="*/ 7008758 w 7239310"/>
              <a:gd name="connsiteY3" fmla="*/ 4881327 h 4881327"/>
              <a:gd name="connsiteX4" fmla="*/ 230553 w 7239310"/>
              <a:gd name="connsiteY4" fmla="*/ 4881327 h 4881327"/>
              <a:gd name="connsiteX5" fmla="*/ 162733 w 7239310"/>
              <a:gd name="connsiteY5" fmla="*/ 4696030 h 4881327"/>
              <a:gd name="connsiteX6" fmla="*/ 0 w 7239310"/>
              <a:gd name="connsiteY6" fmla="*/ 3619655 h 4881327"/>
              <a:gd name="connsiteX7" fmla="*/ 3619655 w 7239310"/>
              <a:gd name="connsiteY7" fmla="*/ 0 h 48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10" h="4881327">
                <a:moveTo>
                  <a:pt x="3619655" y="0"/>
                </a:moveTo>
                <a:cubicBezTo>
                  <a:pt x="5618735" y="0"/>
                  <a:pt x="7239310" y="1620575"/>
                  <a:pt x="7239310" y="3619655"/>
                </a:cubicBezTo>
                <a:cubicBezTo>
                  <a:pt x="7239310" y="3994483"/>
                  <a:pt x="7182337" y="4356004"/>
                  <a:pt x="7076577" y="4696030"/>
                </a:cubicBezTo>
                <a:lnTo>
                  <a:pt x="7008758" y="4881327"/>
                </a:lnTo>
                <a:lnTo>
                  <a:pt x="230553" y="4881327"/>
                </a:lnTo>
                <a:lnTo>
                  <a:pt x="162733" y="4696030"/>
                </a:lnTo>
                <a:cubicBezTo>
                  <a:pt x="56974" y="4356004"/>
                  <a:pt x="0" y="3994483"/>
                  <a:pt x="0" y="3619655"/>
                </a:cubicBezTo>
                <a:cubicBezTo>
                  <a:pt x="0" y="1620575"/>
                  <a:pt x="1620575" y="0"/>
                  <a:pt x="361965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1440000" anchor="b" anchorCtr="0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F6F4E9D-B700-4D51-BC33-89A80632FC6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95275DE8-75F8-47CB-8EF3-7FBB390549D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C5ED2E0-0F33-4176-B7D5-DAFE8CDCCC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2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DB8A403-015B-4635-8467-FC3F937CE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452637" y="1"/>
            <a:ext cx="2548438" cy="3280679"/>
          </a:xfrm>
          <a:custGeom>
            <a:avLst/>
            <a:gdLst>
              <a:gd name="connsiteX0" fmla="*/ 1285408 w 2548438"/>
              <a:gd name="connsiteY0" fmla="*/ 0 h 3280679"/>
              <a:gd name="connsiteX1" fmla="*/ 2548438 w 2548438"/>
              <a:gd name="connsiteY1" fmla="*/ 0 h 3280679"/>
              <a:gd name="connsiteX2" fmla="*/ 2521243 w 2548438"/>
              <a:gd name="connsiteY2" fmla="*/ 214016 h 3280679"/>
              <a:gd name="connsiteX3" fmla="*/ 1015309 w 2548438"/>
              <a:gd name="connsiteY3" fmla="*/ 3239454 h 3280679"/>
              <a:gd name="connsiteX4" fmla="*/ 973528 w 2548438"/>
              <a:gd name="connsiteY4" fmla="*/ 3280679 h 3280679"/>
              <a:gd name="connsiteX5" fmla="*/ 0 w 2548438"/>
              <a:gd name="connsiteY5" fmla="*/ 2476254 h 3280679"/>
              <a:gd name="connsiteX6" fmla="*/ 115962 w 2548438"/>
              <a:gd name="connsiteY6" fmla="*/ 2366682 h 3280679"/>
              <a:gd name="connsiteX7" fmla="*/ 1282464 w 2548438"/>
              <a:gd name="connsiteY7" fmla="*/ 23163 h 328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8438" h="3280679">
                <a:moveTo>
                  <a:pt x="1285408" y="0"/>
                </a:moveTo>
                <a:lnTo>
                  <a:pt x="2548438" y="0"/>
                </a:lnTo>
                <a:lnTo>
                  <a:pt x="2521243" y="214016"/>
                </a:lnTo>
                <a:cubicBezTo>
                  <a:pt x="2342832" y="1381651"/>
                  <a:pt x="1801216" y="2429768"/>
                  <a:pt x="1015309" y="3239454"/>
                </a:cubicBezTo>
                <a:lnTo>
                  <a:pt x="973528" y="3280679"/>
                </a:lnTo>
                <a:lnTo>
                  <a:pt x="0" y="2476254"/>
                </a:lnTo>
                <a:lnTo>
                  <a:pt x="115962" y="2366682"/>
                </a:lnTo>
                <a:cubicBezTo>
                  <a:pt x="724728" y="1739495"/>
                  <a:pt x="1144267" y="927618"/>
                  <a:pt x="1282464" y="2316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95C357-EADC-4FBC-98A6-E6851997E3B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279357" y="1169286"/>
            <a:ext cx="5222082" cy="81429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47E05427-5C91-45BF-AA88-203D884C90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283715" y="1984375"/>
            <a:ext cx="5217724" cy="3702050"/>
          </a:xfrm>
        </p:spPr>
        <p:txBody>
          <a:bodyPr/>
          <a:lstStyle>
            <a:lvl1pPr marL="360000" indent="-36000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/>
            </a:lvl1pPr>
            <a:lvl2pPr marL="72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2pPr>
            <a:lvl3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3pPr>
            <a:lvl4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4pPr>
            <a:lvl5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5pPr>
            <a:lvl6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6pPr>
            <a:lvl7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7pPr>
            <a:lvl8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8pPr>
            <a:lvl9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B0AB15-4309-4504-A402-FE8033BCF6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0" y="1"/>
            <a:ext cx="4734272" cy="3675197"/>
          </a:xfrm>
          <a:custGeom>
            <a:avLst/>
            <a:gdLst>
              <a:gd name="connsiteX0" fmla="*/ 0 w 4734272"/>
              <a:gd name="connsiteY0" fmla="*/ 0 h 3675197"/>
              <a:gd name="connsiteX1" fmla="*/ 4734272 w 4734272"/>
              <a:gd name="connsiteY1" fmla="*/ 0 h 3675197"/>
              <a:gd name="connsiteX2" fmla="*/ 4698271 w 4734272"/>
              <a:gd name="connsiteY2" fmla="*/ 235888 h 3675197"/>
              <a:gd name="connsiteX3" fmla="*/ 478382 w 4734272"/>
              <a:gd name="connsiteY3" fmla="*/ 3675197 h 3675197"/>
              <a:gd name="connsiteX4" fmla="*/ 92375 w 4734272"/>
              <a:gd name="connsiteY4" fmla="*/ 3658136 h 3675197"/>
              <a:gd name="connsiteX5" fmla="*/ 0 w 4734272"/>
              <a:gd name="connsiteY5" fmla="*/ 3647874 h 36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4272" h="3675197">
                <a:moveTo>
                  <a:pt x="0" y="0"/>
                </a:moveTo>
                <a:lnTo>
                  <a:pt x="4734272" y="0"/>
                </a:lnTo>
                <a:lnTo>
                  <a:pt x="4698271" y="235888"/>
                </a:lnTo>
                <a:cubicBezTo>
                  <a:pt x="4296622" y="2198698"/>
                  <a:pt x="2559929" y="3675197"/>
                  <a:pt x="478382" y="3675197"/>
                </a:cubicBezTo>
                <a:cubicBezTo>
                  <a:pt x="348285" y="3675197"/>
                  <a:pt x="219536" y="3669430"/>
                  <a:pt x="92375" y="3658136"/>
                </a:cubicBezTo>
                <a:lnTo>
                  <a:pt x="0" y="364787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1AC9640-A969-48D4-B622-A26F7F957F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1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59" y="1984375"/>
            <a:ext cx="7758115" cy="3702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5DA2CB-5042-438B-934D-7B68A8E3DB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B04FE0-03DF-4ECA-9FCB-89880A51683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4907D5C-0F44-4A31-99BF-32DE4B95C944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75BD9-65E2-4275-B68D-3A9983FBC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1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7188201" y="259646"/>
            <a:ext cx="5467633" cy="6040794"/>
            <a:chOff x="5487636" y="-615187"/>
            <a:chExt cx="2290554" cy="2530668"/>
          </a:xfrm>
        </p:grpSpPr>
        <p:grpSp>
          <p:nvGrpSpPr>
            <p:cNvPr id="8" name="Grafik 5">
              <a:extLst>
                <a:ext uri="{FF2B5EF4-FFF2-40B4-BE49-F238E27FC236}">
                  <a16:creationId xmlns:a16="http://schemas.microsoft.com/office/drawing/2014/main" id="{60B7AE06-E2AF-4E14-A2E6-71687FB6BFCB}"/>
                </a:ext>
              </a:extLst>
            </p:cNvPr>
            <p:cNvGrpSpPr/>
            <p:nvPr/>
          </p:nvGrpSpPr>
          <p:grpSpPr bwMode="gray">
            <a:xfrm>
              <a:off x="6147892" y="169194"/>
              <a:ext cx="1267293" cy="1741053"/>
              <a:chOff x="6947022" y="4283852"/>
              <a:chExt cx="514256" cy="728218"/>
            </a:xfrm>
          </p:grpSpPr>
          <p:sp>
            <p:nvSpPr>
              <p:cNvPr id="14" name="Freihandform: Form 75">
                <a:extLst>
                  <a:ext uri="{FF2B5EF4-FFF2-40B4-BE49-F238E27FC236}">
                    <a16:creationId xmlns:a16="http://schemas.microsoft.com/office/drawing/2014/main" id="{6D5886A2-CA8C-4E63-88B5-7024B2F233EE}"/>
                  </a:ext>
                </a:extLst>
              </p:cNvPr>
              <p:cNvSpPr/>
              <p:nvPr/>
            </p:nvSpPr>
            <p:spPr bwMode="gray">
              <a:xfrm>
                <a:off x="6980154" y="4314988"/>
                <a:ext cx="481124" cy="697082"/>
              </a:xfrm>
              <a:custGeom>
                <a:avLst/>
                <a:gdLst>
                  <a:gd name="connsiteX0" fmla="*/ 481233 w 481124"/>
                  <a:gd name="connsiteY0" fmla="*/ 240589 h 697082"/>
                  <a:gd name="connsiteX1" fmla="*/ 265958 w 481124"/>
                  <a:gd name="connsiteY1" fmla="*/ 0 h 697082"/>
                  <a:gd name="connsiteX2" fmla="*/ 265958 w 481124"/>
                  <a:gd name="connsiteY2" fmla="*/ 37342 h 697082"/>
                  <a:gd name="connsiteX3" fmla="*/ 432629 w 481124"/>
                  <a:gd name="connsiteY3" fmla="*/ 172521 h 697082"/>
                  <a:gd name="connsiteX4" fmla="*/ 387551 w 481124"/>
                  <a:gd name="connsiteY4" fmla="*/ 382329 h 697082"/>
                  <a:gd name="connsiteX5" fmla="*/ 180066 w 481124"/>
                  <a:gd name="connsiteY5" fmla="*/ 437139 h 697082"/>
                  <a:gd name="connsiteX6" fmla="*/ 37260 w 481124"/>
                  <a:gd name="connsiteY6" fmla="*/ 276947 h 697082"/>
                  <a:gd name="connsiteX7" fmla="*/ 0 w 481124"/>
                  <a:gd name="connsiteY7" fmla="*/ 276947 h 697082"/>
                  <a:gd name="connsiteX8" fmla="*/ 91660 w 481124"/>
                  <a:gd name="connsiteY8" fmla="*/ 432246 h 697082"/>
                  <a:gd name="connsiteX9" fmla="*/ 91660 w 481124"/>
                  <a:gd name="connsiteY9" fmla="*/ 697410 h 697082"/>
                  <a:gd name="connsiteX10" fmla="*/ 241327 w 481124"/>
                  <a:gd name="connsiteY10" fmla="*/ 617642 h 697082"/>
                  <a:gd name="connsiteX11" fmla="*/ 390995 w 481124"/>
                  <a:gd name="connsiteY11" fmla="*/ 697410 h 697082"/>
                  <a:gd name="connsiteX12" fmla="*/ 390995 w 481124"/>
                  <a:gd name="connsiteY12" fmla="*/ 428938 h 697082"/>
                  <a:gd name="connsiteX13" fmla="*/ 481233 w 481124"/>
                  <a:gd name="connsiteY13" fmla="*/ 240589 h 697082"/>
                  <a:gd name="connsiteX14" fmla="*/ 481233 w 481124"/>
                  <a:gd name="connsiteY14" fmla="*/ 240589 h 697082"/>
                  <a:gd name="connsiteX15" fmla="*/ 354118 w 481124"/>
                  <a:gd name="connsiteY15" fmla="*/ 635876 h 697082"/>
                  <a:gd name="connsiteX16" fmla="*/ 241355 w 481124"/>
                  <a:gd name="connsiteY16" fmla="*/ 575790 h 697082"/>
                  <a:gd name="connsiteX17" fmla="*/ 128591 w 481124"/>
                  <a:gd name="connsiteY17" fmla="*/ 635876 h 697082"/>
                  <a:gd name="connsiteX18" fmla="*/ 128591 w 481124"/>
                  <a:gd name="connsiteY18" fmla="*/ 455837 h 697082"/>
                  <a:gd name="connsiteX19" fmla="*/ 354118 w 481124"/>
                  <a:gd name="connsiteY19" fmla="*/ 453677 h 697082"/>
                  <a:gd name="connsiteX20" fmla="*/ 354118 w 481124"/>
                  <a:gd name="connsiteY20" fmla="*/ 635876 h 69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1124" h="697082">
                    <a:moveTo>
                      <a:pt x="481233" y="240589"/>
                    </a:moveTo>
                    <a:cubicBezTo>
                      <a:pt x="481233" y="116126"/>
                      <a:pt x="386922" y="13422"/>
                      <a:pt x="265958" y="0"/>
                    </a:cubicBezTo>
                    <a:lnTo>
                      <a:pt x="265958" y="37342"/>
                    </a:lnTo>
                    <a:cubicBezTo>
                      <a:pt x="342528" y="47429"/>
                      <a:pt x="406960" y="99669"/>
                      <a:pt x="432629" y="172521"/>
                    </a:cubicBezTo>
                    <a:cubicBezTo>
                      <a:pt x="458298" y="245373"/>
                      <a:pt x="440885" y="326453"/>
                      <a:pt x="387551" y="382329"/>
                    </a:cubicBezTo>
                    <a:cubicBezTo>
                      <a:pt x="334217" y="438205"/>
                      <a:pt x="254039" y="459391"/>
                      <a:pt x="180066" y="437139"/>
                    </a:cubicBezTo>
                    <a:cubicBezTo>
                      <a:pt x="106093" y="414887"/>
                      <a:pt x="50901" y="352970"/>
                      <a:pt x="37260" y="276947"/>
                    </a:cubicBezTo>
                    <a:lnTo>
                      <a:pt x="0" y="276947"/>
                    </a:lnTo>
                    <a:cubicBezTo>
                      <a:pt x="9376" y="338591"/>
                      <a:pt x="42235" y="394220"/>
                      <a:pt x="91660" y="432246"/>
                    </a:cubicBezTo>
                    <a:lnTo>
                      <a:pt x="91660" y="697410"/>
                    </a:lnTo>
                    <a:lnTo>
                      <a:pt x="241327" y="617642"/>
                    </a:lnTo>
                    <a:lnTo>
                      <a:pt x="390995" y="697410"/>
                    </a:lnTo>
                    <a:lnTo>
                      <a:pt x="390995" y="428938"/>
                    </a:lnTo>
                    <a:cubicBezTo>
                      <a:pt x="448047" y="383040"/>
                      <a:pt x="481233" y="313796"/>
                      <a:pt x="481233" y="240589"/>
                    </a:cubicBezTo>
                    <a:lnTo>
                      <a:pt x="481233" y="240589"/>
                    </a:lnTo>
                    <a:close/>
                    <a:moveTo>
                      <a:pt x="354118" y="635876"/>
                    </a:moveTo>
                    <a:lnTo>
                      <a:pt x="241355" y="575790"/>
                    </a:lnTo>
                    <a:lnTo>
                      <a:pt x="128591" y="635876"/>
                    </a:lnTo>
                    <a:lnTo>
                      <a:pt x="128591" y="455837"/>
                    </a:lnTo>
                    <a:cubicBezTo>
                      <a:pt x="199475" y="492523"/>
                      <a:pt x="283945" y="491730"/>
                      <a:pt x="354118" y="453677"/>
                    </a:cubicBezTo>
                    <a:lnTo>
                      <a:pt x="354118" y="635876"/>
                    </a:lnTo>
                    <a:close/>
                  </a:path>
                </a:pathLst>
              </a:custGeom>
              <a:solidFill>
                <a:srgbClr val="38414B"/>
              </a:solidFill>
              <a:ln w="2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de-DE" sz="1463">
                  <a:solidFill>
                    <a:srgbClr val="38414B"/>
                  </a:solidFill>
                  <a:latin typeface="Verdana"/>
                </a:endParaRPr>
              </a:p>
            </p:txBody>
          </p:sp>
          <p:sp>
            <p:nvSpPr>
              <p:cNvPr id="15" name="Freihandform: Form 76">
                <a:extLst>
                  <a:ext uri="{FF2B5EF4-FFF2-40B4-BE49-F238E27FC236}">
                    <a16:creationId xmlns:a16="http://schemas.microsoft.com/office/drawing/2014/main" id="{A8BB680B-DDC0-4A42-B251-B42A97CA643F}"/>
                  </a:ext>
                </a:extLst>
              </p:cNvPr>
              <p:cNvSpPr/>
              <p:nvPr/>
            </p:nvSpPr>
            <p:spPr bwMode="gray">
              <a:xfrm>
                <a:off x="6947022" y="4283852"/>
                <a:ext cx="248763" cy="256964"/>
              </a:xfrm>
              <a:custGeom>
                <a:avLst/>
                <a:gdLst>
                  <a:gd name="connsiteX0" fmla="*/ 98412 w 248763"/>
                  <a:gd name="connsiteY0" fmla="*/ 258877 h 256963"/>
                  <a:gd name="connsiteX1" fmla="*/ 249856 w 248763"/>
                  <a:gd name="connsiteY1" fmla="*/ 98849 h 256963"/>
                  <a:gd name="connsiteX2" fmla="*/ 249856 w 248763"/>
                  <a:gd name="connsiteY2" fmla="*/ 0 h 256963"/>
                  <a:gd name="connsiteX3" fmla="*/ 0 w 248763"/>
                  <a:gd name="connsiteY3" fmla="*/ 258877 h 256963"/>
                  <a:gd name="connsiteX4" fmla="*/ 98412 w 248763"/>
                  <a:gd name="connsiteY4" fmla="*/ 258877 h 25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63" h="256963">
                    <a:moveTo>
                      <a:pt x="98412" y="258877"/>
                    </a:moveTo>
                    <a:cubicBezTo>
                      <a:pt x="104617" y="176375"/>
                      <a:pt x="167847" y="109565"/>
                      <a:pt x="249856" y="98849"/>
                    </a:cubicBezTo>
                    <a:lnTo>
                      <a:pt x="249856" y="0"/>
                    </a:lnTo>
                    <a:cubicBezTo>
                      <a:pt x="113420" y="11399"/>
                      <a:pt x="6561" y="122140"/>
                      <a:pt x="0" y="258877"/>
                    </a:cubicBezTo>
                    <a:lnTo>
                      <a:pt x="98412" y="258877"/>
                    </a:lnTo>
                    <a:close/>
                  </a:path>
                </a:pathLst>
              </a:custGeom>
              <a:solidFill>
                <a:srgbClr val="009FE3"/>
              </a:solidFill>
              <a:ln w="2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de-DE" sz="1463">
                  <a:solidFill>
                    <a:srgbClr val="38414B"/>
                  </a:solidFill>
                  <a:latin typeface="Verdana"/>
                </a:endParaRPr>
              </a:p>
            </p:txBody>
          </p:sp>
        </p:grpSp>
        <p:sp>
          <p:nvSpPr>
            <p:cNvPr id="9" name="Rechteck 8"/>
            <p:cNvSpPr/>
            <p:nvPr/>
          </p:nvSpPr>
          <p:spPr bwMode="gray">
            <a:xfrm>
              <a:off x="6398172" y="1423695"/>
              <a:ext cx="990141" cy="49178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/>
            </a:p>
          </p:txBody>
        </p:sp>
        <p:sp>
          <p:nvSpPr>
            <p:cNvPr id="10" name="Halbbogen 9"/>
            <p:cNvSpPr>
              <a:spLocks noChangeAspect="1"/>
            </p:cNvSpPr>
            <p:nvPr/>
          </p:nvSpPr>
          <p:spPr bwMode="gray">
            <a:xfrm rot="8539838">
              <a:off x="5487636" y="-615187"/>
              <a:ext cx="2290554" cy="2290554"/>
            </a:xfrm>
            <a:prstGeom prst="blockArc">
              <a:avLst>
                <a:gd name="adj1" fmla="val 10800000"/>
                <a:gd name="adj2" fmla="val 20941788"/>
                <a:gd name="adj3" fmla="val 9548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Halbbogen 10"/>
            <p:cNvSpPr>
              <a:spLocks noChangeAspect="1"/>
            </p:cNvSpPr>
            <p:nvPr/>
          </p:nvSpPr>
          <p:spPr bwMode="gray">
            <a:xfrm rot="12904443">
              <a:off x="6005070" y="243912"/>
              <a:ext cx="1490637" cy="1208873"/>
            </a:xfrm>
            <a:prstGeom prst="blockArc">
              <a:avLst>
                <a:gd name="adj1" fmla="val 10800000"/>
                <a:gd name="adj2" fmla="val 20323473"/>
                <a:gd name="adj3" fmla="val 6977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 bwMode="gray">
            <a:xfrm>
              <a:off x="6398172" y="1354884"/>
              <a:ext cx="158750" cy="1870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/>
            </a:p>
          </p:txBody>
        </p:sp>
      </p:grp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59" y="1984375"/>
            <a:ext cx="7758115" cy="3702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5DA2CB-5042-438B-934D-7B68A8E3DB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B04FE0-03DF-4ECA-9FCB-89880A51683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4907D5C-0F44-4A31-99BF-32DE4B95C944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75BD9-65E2-4275-B68D-3A9983FBC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2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1984375"/>
            <a:ext cx="5441561" cy="3702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52A91851-4D5E-401E-AC6C-38AB0965E447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2768599"/>
            <a:ext cx="5441561" cy="3095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120983" y="2768599"/>
            <a:ext cx="5441561" cy="3095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52A91851-4D5E-401E-AC6C-38AB0965E447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2899" y="2057399"/>
            <a:ext cx="5441561" cy="609601"/>
          </a:xfrm>
          <a:solidFill>
            <a:srgbClr val="009FE4"/>
          </a:solidFill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52735" y="2057399"/>
            <a:ext cx="5441561" cy="609601"/>
          </a:xfrm>
          <a:solidFill>
            <a:srgbClr val="009FE4"/>
          </a:solidFill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80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1" y="1984375"/>
            <a:ext cx="3527998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160548" y="1984375"/>
            <a:ext cx="3528000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B6129581-9338-49B9-9104-4AD6EAB5BD09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967DC19E-82AB-4F24-A033-3EBF64434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7973437" y="1984375"/>
            <a:ext cx="3528000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56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2C38A-7CC5-474E-996E-EB21EF277A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9" y="793046"/>
            <a:ext cx="7762876" cy="823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9B356-E296-4D15-B6BD-7CC27A66E55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7660" y="1984375"/>
            <a:ext cx="7756210" cy="3702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DF897-23E6-462E-B282-7CDC4E5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309509" y="6450006"/>
            <a:ext cx="700892" cy="1231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algn="l">
              <a:defRPr sz="800">
                <a:solidFill>
                  <a:schemeClr val="tx1"/>
                </a:solidFill>
              </a:defRPr>
            </a:lvl2pPr>
            <a:lvl3pPr marL="0">
              <a:defRPr sz="800">
                <a:solidFill>
                  <a:schemeClr val="tx1"/>
                </a:solidFill>
              </a:defRPr>
            </a:lvl3pPr>
            <a:lvl4pPr marL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>
              <a:defRPr sz="800">
                <a:solidFill>
                  <a:schemeClr val="tx1"/>
                </a:solidFill>
              </a:defRPr>
            </a:lvl6pPr>
            <a:lvl7pPr marL="0">
              <a:defRPr sz="800">
                <a:solidFill>
                  <a:schemeClr val="tx1"/>
                </a:solidFill>
              </a:defRPr>
            </a:lvl7pPr>
            <a:lvl8pPr marL="0">
              <a:defRPr sz="800">
                <a:solidFill>
                  <a:schemeClr val="tx1"/>
                </a:solidFill>
              </a:defRPr>
            </a:lvl8pPr>
            <a:lvl9pPr marL="0">
              <a:defRPr sz="800">
                <a:solidFill>
                  <a:schemeClr val="tx1"/>
                </a:solidFill>
              </a:defRPr>
            </a:lvl9pPr>
          </a:lstStyle>
          <a:p>
            <a:fld id="{FE40F38F-FF75-4CA8-9AAD-3A5336D75778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E2D03-3FEB-4CA0-AC7B-FE3401CA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562544" y="6449491"/>
            <a:ext cx="274649" cy="1231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algn="r">
              <a:defRPr sz="800">
                <a:solidFill>
                  <a:schemeClr val="tx1"/>
                </a:solidFill>
              </a:defRPr>
            </a:lvl2pPr>
            <a:lvl3pPr marL="0" algn="r">
              <a:defRPr sz="800">
                <a:solidFill>
                  <a:schemeClr val="tx1"/>
                </a:solidFill>
              </a:defRPr>
            </a:lvl3pPr>
            <a:lvl4pPr marL="0" algn="r">
              <a:defRPr sz="800"/>
            </a:lvl4pPr>
            <a:lvl5pPr marL="0" algn="r">
              <a:defRPr sz="800">
                <a:solidFill>
                  <a:schemeClr val="tx1"/>
                </a:solidFill>
              </a:defRPr>
            </a:lvl5pPr>
            <a:lvl6pPr marL="0" algn="r">
              <a:defRPr sz="800">
                <a:solidFill>
                  <a:schemeClr val="tx1"/>
                </a:solidFill>
              </a:defRPr>
            </a:lvl6pPr>
            <a:lvl7pPr marL="0" algn="r">
              <a:defRPr sz="800">
                <a:solidFill>
                  <a:schemeClr val="tx1"/>
                </a:solidFill>
              </a:defRPr>
            </a:lvl7pPr>
            <a:lvl8pPr marL="0" algn="r">
              <a:defRPr sz="800">
                <a:solidFill>
                  <a:schemeClr val="tx1"/>
                </a:solidFill>
              </a:defRPr>
            </a:lvl8pPr>
            <a:lvl9pPr marL="0" algn="r">
              <a:defRPr sz="800">
                <a:solidFill>
                  <a:schemeClr val="tx1"/>
                </a:solidFill>
              </a:defRPr>
            </a:lvl9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C6D6DDD-D904-4F10-981A-9007DE20EEC9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9CA68DD-54A4-493E-9FA6-541E214D0531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C3FFED6-6209-4A28-A939-F71A0DA8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34" r:id="rId6"/>
    <p:sldLayoutId id="2147483701" r:id="rId7"/>
    <p:sldLayoutId id="2147483729" r:id="rId8"/>
    <p:sldLayoutId id="2147483702" r:id="rId9"/>
    <p:sldLayoutId id="2147483703" r:id="rId10"/>
    <p:sldLayoutId id="2147483704" r:id="rId11"/>
    <p:sldLayoutId id="2147483705" r:id="rId12"/>
    <p:sldLayoutId id="2147483712" r:id="rId13"/>
    <p:sldLayoutId id="2147483706" r:id="rId14"/>
    <p:sldLayoutId id="2147483707" r:id="rId15"/>
    <p:sldLayoutId id="2147483708" r:id="rId16"/>
    <p:sldLayoutId id="2147483728" r:id="rId17"/>
    <p:sldLayoutId id="2147483713" r:id="rId18"/>
    <p:sldLayoutId id="2147483709" r:id="rId19"/>
    <p:sldLayoutId id="2147483711" r:id="rId20"/>
    <p:sldLayoutId id="2147483735" r:id="rId21"/>
    <p:sldLayoutId id="2147483736" r:id="rId22"/>
    <p:sldLayoutId id="214748373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9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228" userDrawn="1">
          <p15:clr>
            <a:srgbClr val="F26B43"/>
          </p15:clr>
        </p15:guide>
        <p15:guide id="26" orient="horz" pos="1250" userDrawn="1">
          <p15:clr>
            <a:srgbClr val="F26B43"/>
          </p15:clr>
        </p15:guide>
        <p15:guide id="27" pos="7452" userDrawn="1">
          <p15:clr>
            <a:srgbClr val="F26B43"/>
          </p15:clr>
        </p15:guide>
        <p15:guide id="28" orient="horz" pos="3582" userDrawn="1">
          <p15:clr>
            <a:srgbClr val="F26B43"/>
          </p15:clr>
        </p15:guide>
        <p15:guide id="29" pos="5106" userDrawn="1">
          <p15:clr>
            <a:srgbClr val="F26B43"/>
          </p15:clr>
        </p15:guide>
        <p15:guide id="30" pos="3825" userDrawn="1">
          <p15:clr>
            <a:srgbClr val="F26B43"/>
          </p15:clr>
        </p15:guide>
        <p15:guide id="31" pos="3648" userDrawn="1">
          <p15:clr>
            <a:srgbClr val="F26B43"/>
          </p15:clr>
        </p15:guide>
        <p15:guide id="32" pos="724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4" y="2"/>
            <a:ext cx="2833909" cy="78150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159553" y="6388989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8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agiatspruefung-hamburg@hs-freseniu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36CD6C-79CB-4A44-B0F4-3769745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09F42F-0490-4772-B238-062A3094B5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5032" y="2650781"/>
            <a:ext cx="6464235" cy="333595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Plagiarism</a:t>
            </a:r>
            <a:br>
              <a:rPr lang="en-GB" sz="1700" dirty="0">
                <a:solidFill>
                  <a:schemeClr val="tx1"/>
                </a:solidFill>
              </a:rPr>
            </a:br>
            <a:br>
              <a:rPr lang="en-GB" sz="1700" dirty="0">
                <a:solidFill>
                  <a:schemeClr val="tx1"/>
                </a:solidFill>
              </a:rPr>
            </a:br>
            <a:br>
              <a:rPr lang="en-GB" sz="1700" dirty="0">
                <a:solidFill>
                  <a:schemeClr val="tx1"/>
                </a:solidFill>
              </a:rPr>
            </a:br>
            <a:br>
              <a:rPr lang="en-GB" sz="1700" dirty="0">
                <a:solidFill>
                  <a:schemeClr val="tx1"/>
                </a:solidFill>
              </a:rPr>
            </a:br>
            <a:r>
              <a:rPr lang="en-GB" sz="1700" dirty="0">
                <a:solidFill>
                  <a:schemeClr val="tx1"/>
                </a:solidFill>
              </a:rPr>
              <a:t>Please contact the following address at any time if you have questions or uncertainties regarding this topic</a:t>
            </a:r>
            <a:br>
              <a:rPr lang="en-GB" sz="1700" dirty="0">
                <a:solidFill>
                  <a:schemeClr val="tx1"/>
                </a:solidFill>
              </a:rPr>
            </a:br>
            <a:br>
              <a:rPr lang="en-GB" sz="1700" dirty="0">
                <a:solidFill>
                  <a:schemeClr val="tx1"/>
                </a:solidFill>
                <a:effectLst/>
              </a:rPr>
            </a:br>
            <a:r>
              <a:rPr lang="en-GB" sz="170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plagiatspruefung-muenchen@hs-fresenius.de</a:t>
            </a:r>
            <a:br>
              <a:rPr lang="en-GB" sz="1700" dirty="0">
                <a:solidFill>
                  <a:schemeClr val="tx1"/>
                </a:solidFill>
                <a:effectLst/>
              </a:rPr>
            </a:br>
            <a:endParaRPr lang="en-GB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24A06A-7604-458C-BBE0-463723D686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CE439B-EB74-4FE6-9A42-D2107E97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 anchor="t"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DD2BFFE6-7AC5-4B52-89EA-A5D9A5A34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975809"/>
              </p:ext>
            </p:extLst>
          </p:nvPr>
        </p:nvGraphicFramePr>
        <p:xfrm>
          <a:off x="342898" y="1183736"/>
          <a:ext cx="1115139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1A629AB-EA99-44E8-A290-334D52F3C61E}"/>
              </a:ext>
            </a:extLst>
          </p:cNvPr>
          <p:cNvSpPr txBox="1"/>
          <p:nvPr/>
        </p:nvSpPr>
        <p:spPr bwMode="gray">
          <a:xfrm>
            <a:off x="2053390" y="6183250"/>
            <a:ext cx="9509156" cy="4429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1000" cap="all" dirty="0"/>
              <a:t>(Handbook </a:t>
            </a:r>
            <a:r>
              <a:rPr lang="de-DE" sz="1000" cap="all" dirty="0" err="1"/>
              <a:t>of</a:t>
            </a:r>
            <a:r>
              <a:rPr lang="de-DE" sz="1000" cap="all" dirty="0"/>
              <a:t> </a:t>
            </a:r>
            <a:r>
              <a:rPr lang="de-DE" sz="1000" cap="all" dirty="0" err="1"/>
              <a:t>academic</a:t>
            </a:r>
            <a:r>
              <a:rPr lang="de-DE" sz="1000" cap="all" dirty="0"/>
              <a:t> </a:t>
            </a:r>
            <a:r>
              <a:rPr lang="de-DE" sz="1000" cap="all" dirty="0" err="1"/>
              <a:t>writing</a:t>
            </a:r>
            <a:r>
              <a:rPr lang="de-DE" sz="1000" cap="all" dirty="0"/>
              <a:t> </a:t>
            </a:r>
            <a:r>
              <a:rPr lang="de-DE" sz="1000" cap="all" dirty="0" err="1"/>
              <a:t>Psychology</a:t>
            </a:r>
            <a:r>
              <a:rPr lang="de-DE" sz="1000" cap="all" dirty="0"/>
              <a:t> School pp. 70; Handbook </a:t>
            </a:r>
            <a:r>
              <a:rPr lang="de-DE" sz="1000" cap="all" dirty="0" err="1"/>
              <a:t>of</a:t>
            </a:r>
            <a:r>
              <a:rPr lang="de-DE" sz="1000" cap="all" dirty="0"/>
              <a:t> </a:t>
            </a:r>
            <a:r>
              <a:rPr lang="de-DE" sz="1000" cap="all" dirty="0" err="1"/>
              <a:t>academic</a:t>
            </a:r>
            <a:r>
              <a:rPr lang="de-DE" sz="1000" cap="all" dirty="0"/>
              <a:t> </a:t>
            </a:r>
            <a:r>
              <a:rPr lang="de-DE" sz="1000" cap="all" dirty="0" err="1"/>
              <a:t>writing</a:t>
            </a:r>
            <a:r>
              <a:rPr lang="de-DE" sz="1000" cap="all" dirty="0"/>
              <a:t> Business &amp; Media School pp. 79; </a:t>
            </a:r>
            <a:r>
              <a:rPr lang="en-US" sz="1000" cap="all" dirty="0"/>
              <a:t>Handbook of Academic Writing</a:t>
            </a:r>
            <a:r>
              <a:rPr lang="de-DE" sz="1000" cap="all" dirty="0"/>
              <a:t> </a:t>
            </a:r>
            <a:r>
              <a:rPr lang="en-US" sz="1000" cap="all" dirty="0"/>
              <a:t>For Students of the</a:t>
            </a:r>
            <a:r>
              <a:rPr lang="de-DE" sz="1000" cap="all" dirty="0"/>
              <a:t> </a:t>
            </a:r>
            <a:r>
              <a:rPr lang="en-US" sz="1000" cap="all" dirty="0"/>
              <a:t>International Business School, pp. 44.</a:t>
            </a:r>
            <a:r>
              <a:rPr lang="de-DE" sz="1000" cap="all" dirty="0"/>
              <a:t>)</a:t>
            </a:r>
            <a:endParaRPr lang="en-US" sz="1000" cap="all" dirty="0"/>
          </a:p>
          <a:p>
            <a:pPr algn="l"/>
            <a:endParaRPr lang="de-DE" sz="1000" cap="all" dirty="0" err="1"/>
          </a:p>
        </p:txBody>
      </p:sp>
    </p:spTree>
    <p:extLst>
      <p:ext uri="{BB962C8B-B14F-4D97-AF65-F5344CB8AC3E}">
        <p14:creationId xmlns:p14="http://schemas.microsoft.com/office/powerpoint/2010/main" val="41989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C08F25-CD05-4E76-8D07-C16BB28C90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4807" y="6450004"/>
            <a:ext cx="5855493" cy="123111"/>
          </a:xfrm>
          <a:prstGeom prst="rect">
            <a:avLst/>
          </a:prstGeom>
        </p:spPr>
        <p:txBody>
          <a:bodyPr anchor="b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Prof. Dr. Jessica Seidenstücker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0E92-39AC-41AE-BD1B-D4B6416031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E612C1-EDEB-4D8C-AB28-F9A772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/>
          <a:lstStyle/>
          <a:p>
            <a:r>
              <a:rPr lang="en-US" dirty="0"/>
              <a:t>Common types of plagiarism</a:t>
            </a:r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32533A0A-318F-402A-A162-57D308CCD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549788"/>
              </p:ext>
            </p:extLst>
          </p:nvPr>
        </p:nvGraphicFramePr>
        <p:xfrm>
          <a:off x="342899" y="1466491"/>
          <a:ext cx="11163306" cy="524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7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gray">
          <a:xfrm>
            <a:off x="342899" y="5180914"/>
            <a:ext cx="10982828" cy="1252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/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32533A0A-318F-402A-A162-57D308CCD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054216"/>
              </p:ext>
            </p:extLst>
          </p:nvPr>
        </p:nvGraphicFramePr>
        <p:xfrm>
          <a:off x="342898" y="1844842"/>
          <a:ext cx="10982828" cy="444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0E92-39AC-41AE-BD1B-D4B6416031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E612C1-EDEB-4D8C-AB28-F9A772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/>
          <a:lstStyle/>
          <a:p>
            <a:r>
              <a:rPr lang="en-US" dirty="0"/>
              <a:t>Focus: self-plagiarism</a:t>
            </a:r>
          </a:p>
        </p:txBody>
      </p:sp>
    </p:spTree>
    <p:extLst>
      <p:ext uri="{BB962C8B-B14F-4D97-AF65-F5344CB8AC3E}">
        <p14:creationId xmlns:p14="http://schemas.microsoft.com/office/powerpoint/2010/main" val="161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HSF_MASTER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F_MASTER" id="{95C2EC59-0878-409F-B4DA-8BA803E806D2}" vid="{0D6204FE-EBBE-4500-8714-52EB703B9C49}"/>
    </a:ext>
  </a:extLst>
</a:theme>
</file>

<file path=ppt/theme/theme2.xml><?xml version="1.0" encoding="utf-8"?>
<a:theme xmlns:a="http://schemas.openxmlformats.org/drawingml/2006/main" name="1_Hochschule Fresenius">
  <a:themeElements>
    <a:clrScheme name="Hochschule Fresenius 2017">
      <a:dk1>
        <a:srgbClr val="4C565C"/>
      </a:dk1>
      <a:lt1>
        <a:srgbClr val="FFFFFF"/>
      </a:lt1>
      <a:dk2>
        <a:srgbClr val="5C6670"/>
      </a:dk2>
      <a:lt2>
        <a:srgbClr val="FFFFFF"/>
      </a:lt2>
      <a:accent1>
        <a:srgbClr val="009FE3"/>
      </a:accent1>
      <a:accent2>
        <a:srgbClr val="96BF31"/>
      </a:accent2>
      <a:accent3>
        <a:srgbClr val="A5A5A5"/>
      </a:accent3>
      <a:accent4>
        <a:srgbClr val="F7C000"/>
      </a:accent4>
      <a:accent5>
        <a:srgbClr val="009FE3"/>
      </a:accent5>
      <a:accent6>
        <a:srgbClr val="96BF47"/>
      </a:accent6>
      <a:hlink>
        <a:srgbClr val="009FE3"/>
      </a:hlink>
      <a:folHlink>
        <a:srgbClr val="009FE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8CD1A6AEEF104CBF52B010A70AD93E" ma:contentTypeVersion="7" ma:contentTypeDescription="Ein neues Dokument erstellen." ma:contentTypeScope="" ma:versionID="1d8375636201176458e38a69a3a15a32">
  <xsd:schema xmlns:xsd="http://www.w3.org/2001/XMLSchema" xmlns:xs="http://www.w3.org/2001/XMLSchema" xmlns:p="http://schemas.microsoft.com/office/2006/metadata/properties" xmlns:ns3="c594bda9-91cb-4839-91c0-276efabd3ca6" targetNamespace="http://schemas.microsoft.com/office/2006/metadata/properties" ma:root="true" ma:fieldsID="fd49dd8a4bf7f4622611f1af601d085b" ns3:_="">
    <xsd:import namespace="c594bda9-91cb-4839-91c0-276efabd3c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4bda9-91cb-4839-91c0-276efabd3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6A7CA2-212A-4FEC-BC84-3DB52A795423}">
  <ds:schemaRefs>
    <ds:schemaRef ds:uri="c594bda9-91cb-4839-91c0-276efabd3ca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ABDFAF-B9B6-4EED-831A-0DCC14952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94bda9-91cb-4839-91c0-276efabd3c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968CA9-CCCD-4C67-8EC3-7E60C5DC7C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26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Verdana</vt:lpstr>
      <vt:lpstr>Wingdings</vt:lpstr>
      <vt:lpstr>HSF_MASTER</vt:lpstr>
      <vt:lpstr>1_Hochschule Fresenius</vt:lpstr>
      <vt:lpstr>Plagiarism    Please contact the following address at any time if you have questions or uncertainties regarding this topic  plagiatspruefung-muenchen@hs-fresenius.de </vt:lpstr>
      <vt:lpstr>Important information</vt:lpstr>
      <vt:lpstr>Common types of plagiarism</vt:lpstr>
      <vt:lpstr>Focus: self-plagiarism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Plagiate    Bei Fragen oder Unklarheiten zu dem Thema könnt Ihr Euch gerne jederzeit an plagiatspruefung-hamburg@hs-fresenius.de wenden!</dc:title>
  <dc:creator>Fröhlich, Maria;Haller, Anne-Catherine</dc:creator>
  <cp:lastModifiedBy>Leonie Heygster</cp:lastModifiedBy>
  <cp:revision>58</cp:revision>
  <dcterms:created xsi:type="dcterms:W3CDTF">2020-05-26T16:37:01Z</dcterms:created>
  <dcterms:modified xsi:type="dcterms:W3CDTF">2023-11-06T10:23:41Z</dcterms:modified>
</cp:coreProperties>
</file>