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324" r:id="rId3"/>
    <p:sldId id="333" r:id="rId4"/>
    <p:sldId id="25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2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297" r:id="rId23"/>
    <p:sldId id="298" r:id="rId24"/>
    <p:sldId id="299" r:id="rId25"/>
    <p:sldId id="290" r:id="rId26"/>
    <p:sldId id="300" r:id="rId27"/>
    <p:sldId id="291" r:id="rId28"/>
    <p:sldId id="301" r:id="rId29"/>
    <p:sldId id="276" r:id="rId30"/>
    <p:sldId id="286" r:id="rId31"/>
    <p:sldId id="296" r:id="rId32"/>
    <p:sldId id="305" r:id="rId33"/>
    <p:sldId id="282" r:id="rId34"/>
    <p:sldId id="321" r:id="rId35"/>
    <p:sldId id="283" r:id="rId36"/>
    <p:sldId id="322" r:id="rId37"/>
    <p:sldId id="280" r:id="rId38"/>
    <p:sldId id="287" r:id="rId39"/>
    <p:sldId id="304" r:id="rId40"/>
    <p:sldId id="306" r:id="rId41"/>
    <p:sldId id="307" r:id="rId42"/>
    <p:sldId id="308" r:id="rId43"/>
    <p:sldId id="309" r:id="rId44"/>
    <p:sldId id="325" r:id="rId45"/>
    <p:sldId id="278" r:id="rId46"/>
    <p:sldId id="310" r:id="rId47"/>
    <p:sldId id="279" r:id="rId48"/>
    <p:sldId id="332" r:id="rId49"/>
    <p:sldId id="256" r:id="rId50"/>
    <p:sldId id="292" r:id="rId51"/>
    <p:sldId id="331" r:id="rId52"/>
    <p:sldId id="272" r:id="rId53"/>
    <p:sldId id="330" r:id="rId54"/>
    <p:sldId id="293" r:id="rId55"/>
    <p:sldId id="257" r:id="rId56"/>
    <p:sldId id="311" r:id="rId57"/>
    <p:sldId id="258" r:id="rId58"/>
    <p:sldId id="273" r:id="rId59"/>
    <p:sldId id="326" r:id="rId60"/>
    <p:sldId id="274" r:id="rId61"/>
    <p:sldId id="260" r:id="rId62"/>
    <p:sldId id="284" r:id="rId63"/>
    <p:sldId id="285" r:id="rId64"/>
    <p:sldId id="271" r:id="rId65"/>
    <p:sldId id="261" r:id="rId66"/>
    <p:sldId id="312" r:id="rId67"/>
    <p:sldId id="275" r:id="rId68"/>
    <p:sldId id="329" r:id="rId69"/>
    <p:sldId id="262" r:id="rId70"/>
    <p:sldId id="313" r:id="rId71"/>
    <p:sldId id="314" r:id="rId72"/>
    <p:sldId id="263" r:id="rId73"/>
    <p:sldId id="264" r:id="rId74"/>
    <p:sldId id="320" r:id="rId75"/>
    <p:sldId id="316" r:id="rId76"/>
    <p:sldId id="303" r:id="rId77"/>
    <p:sldId id="328" r:id="rId78"/>
    <p:sldId id="315" r:id="rId79"/>
    <p:sldId id="265" r:id="rId80"/>
    <p:sldId id="288" r:id="rId81"/>
    <p:sldId id="277" r:id="rId82"/>
    <p:sldId id="289" r:id="rId83"/>
    <p:sldId id="266" r:id="rId84"/>
    <p:sldId id="270" r:id="rId85"/>
    <p:sldId id="327" r:id="rId86"/>
    <p:sldId id="302" r:id="rId87"/>
    <p:sldId id="350" r:id="rId88"/>
    <p:sldId id="351" r:id="rId89"/>
    <p:sldId id="267" r:id="rId90"/>
    <p:sldId id="319" r:id="rId91"/>
    <p:sldId id="269" r:id="rId92"/>
    <p:sldId id="318" r:id="rId93"/>
    <p:sldId id="268" r:id="rId94"/>
    <p:sldId id="294" r:id="rId95"/>
    <p:sldId id="317" r:id="rId96"/>
    <p:sldId id="295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503"/>
    <a:srgbClr val="A07B44"/>
    <a:srgbClr val="CE2652"/>
    <a:srgbClr val="CEF1A3"/>
    <a:srgbClr val="D3BBD9"/>
    <a:srgbClr val="9FF1F3"/>
    <a:srgbClr val="D0A3EF"/>
    <a:srgbClr val="07BEDD"/>
    <a:srgbClr val="4ED014"/>
    <a:srgbClr val="85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AE80-254C-4611-8652-5529B52F055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2610-BC58-469F-97FD-E6B57C89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>
            <a:off x="2939970" y="2194367"/>
            <a:ext cx="3302643" cy="246926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  <a:solidFill>
            <a:srgbClr val="CEF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>
            <a:off x="2805953" y="1640541"/>
            <a:ext cx="3532094" cy="329901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5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rgbClr val="CEF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>
            <a:off x="3127094" y="1760317"/>
            <a:ext cx="2889812" cy="3337367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 rot="10800000">
            <a:off x="3127094" y="1760317"/>
            <a:ext cx="2889812" cy="3337367"/>
          </a:xfrm>
          <a:prstGeom prst="flowChartDelay">
            <a:avLst/>
          </a:prstGeom>
          <a:solidFill>
            <a:srgbClr val="CE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>
            <a:off x="2939970" y="2194367"/>
            <a:ext cx="3302643" cy="2469266"/>
          </a:xfrm>
          <a:prstGeom prst="trapezoid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 rot="10800000">
            <a:off x="3127094" y="1760317"/>
            <a:ext cx="2889812" cy="3337367"/>
          </a:xfrm>
          <a:prstGeom prst="flowChartDelay">
            <a:avLst/>
          </a:prstGeom>
          <a:solidFill>
            <a:srgbClr val="A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04680D5E-419A-4434-B508-651461A71B8B}"/>
              </a:ext>
            </a:extLst>
          </p:cNvPr>
          <p:cNvSpPr/>
          <p:nvPr/>
        </p:nvSpPr>
        <p:spPr>
          <a:xfrm rot="10800000">
            <a:off x="3127094" y="1760317"/>
            <a:ext cx="2889812" cy="3337367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6200000">
            <a:off x="2805953" y="1640541"/>
            <a:ext cx="3532094" cy="3299012"/>
          </a:xfrm>
          <a:prstGeom prst="rtTriangle">
            <a:avLst/>
          </a:prstGeom>
          <a:solidFill>
            <a:srgbClr val="CE2652"/>
          </a:solidFill>
          <a:ln>
            <a:solidFill>
              <a:srgbClr val="CE26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0800000">
            <a:off x="2805953" y="1640541"/>
            <a:ext cx="3532094" cy="3299012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5400000">
            <a:off x="2805953" y="1640541"/>
            <a:ext cx="3532094" cy="3299012"/>
          </a:xfrm>
          <a:prstGeom prst="rtTriangle">
            <a:avLst/>
          </a:prstGeom>
          <a:solidFill>
            <a:srgbClr val="9FF1F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64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8250435">
            <a:off x="2805953" y="1640541"/>
            <a:ext cx="3532094" cy="3299012"/>
          </a:xfrm>
          <a:prstGeom prst="rtTriangle">
            <a:avLst/>
          </a:prstGeom>
          <a:solidFill>
            <a:srgbClr val="F1D50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5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2726960">
            <a:off x="2805953" y="1640541"/>
            <a:ext cx="3532094" cy="3299012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18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9040060">
            <a:off x="2805953" y="1640541"/>
            <a:ext cx="3532094" cy="3299012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13579350">
            <a:off x="2805953" y="1640541"/>
            <a:ext cx="3532094" cy="32990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5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 rot="5400000">
            <a:off x="2805953" y="1640541"/>
            <a:ext cx="3532094" cy="329901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7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>
            <a:off x="2939970" y="2194367"/>
            <a:ext cx="3302643" cy="2469266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5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 rot="5400000">
            <a:off x="2920679" y="2470231"/>
            <a:ext cx="3302643" cy="1660967"/>
          </a:xfrm>
          <a:prstGeom prst="trapezoid">
            <a:avLst>
              <a:gd name="adj" fmla="val 5055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5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 rot="16200000">
            <a:off x="2920679" y="2470231"/>
            <a:ext cx="3302643" cy="1660967"/>
          </a:xfrm>
          <a:prstGeom prst="trapezoid">
            <a:avLst>
              <a:gd name="adj" fmla="val 50552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0FCF5DDC-75B2-4601-9B69-C5C9703AA188}"/>
              </a:ext>
            </a:extLst>
          </p:cNvPr>
          <p:cNvSpPr/>
          <p:nvPr/>
        </p:nvSpPr>
        <p:spPr>
          <a:xfrm rot="10800000">
            <a:off x="2920679" y="2470231"/>
            <a:ext cx="3302643" cy="1660967"/>
          </a:xfrm>
          <a:prstGeom prst="trapezoid">
            <a:avLst>
              <a:gd name="adj" fmla="val 50552"/>
            </a:avLst>
          </a:prstGeom>
          <a:solidFill>
            <a:srgbClr val="A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4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>
            <a:off x="2918750" y="2164466"/>
            <a:ext cx="3306501" cy="222233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>
            <a:off x="2918750" y="2164466"/>
            <a:ext cx="3306501" cy="222233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 rot="5400000">
            <a:off x="2918750" y="2164466"/>
            <a:ext cx="3306501" cy="22223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56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F52A4-1844-4733-A263-2F7256197763}"/>
              </a:ext>
            </a:extLst>
          </p:cNvPr>
          <p:cNvSpPr/>
          <p:nvPr/>
        </p:nvSpPr>
        <p:spPr>
          <a:xfrm rot="5400000">
            <a:off x="2918750" y="2164466"/>
            <a:ext cx="3306501" cy="2222339"/>
          </a:xfrm>
          <a:prstGeom prst="ellipse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91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31DD79-855D-40DF-94D8-07642A69F780}"/>
              </a:ext>
            </a:extLst>
          </p:cNvPr>
          <p:cNvSpPr/>
          <p:nvPr/>
        </p:nvSpPr>
        <p:spPr>
          <a:xfrm>
            <a:off x="2913529" y="1515035"/>
            <a:ext cx="3303495" cy="3514165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9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31DD79-855D-40DF-94D8-07642A69F780}"/>
              </a:ext>
            </a:extLst>
          </p:cNvPr>
          <p:cNvSpPr/>
          <p:nvPr/>
        </p:nvSpPr>
        <p:spPr>
          <a:xfrm rot="16200000">
            <a:off x="2913529" y="1515035"/>
            <a:ext cx="3303495" cy="3514165"/>
          </a:xfrm>
          <a:prstGeom prst="chevron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3131DD79-855D-40DF-94D8-07642A69F780}"/>
              </a:ext>
            </a:extLst>
          </p:cNvPr>
          <p:cNvSpPr/>
          <p:nvPr/>
        </p:nvSpPr>
        <p:spPr>
          <a:xfrm rot="10800000">
            <a:off x="2913529" y="1515035"/>
            <a:ext cx="3303495" cy="351416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2DA9C65-8238-4DE6-B92F-72973B43DB63}"/>
              </a:ext>
            </a:extLst>
          </p:cNvPr>
          <p:cNvSpPr/>
          <p:nvPr/>
        </p:nvSpPr>
        <p:spPr>
          <a:xfrm>
            <a:off x="2805953" y="1640541"/>
            <a:ext cx="3532094" cy="3299012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8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 rot="10800000">
            <a:off x="2920678" y="1489276"/>
            <a:ext cx="3306502" cy="3537995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3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CFB1FF9-6918-4A7F-AB59-401E909B0F01}"/>
              </a:ext>
            </a:extLst>
          </p:cNvPr>
          <p:cNvSpPr/>
          <p:nvPr/>
        </p:nvSpPr>
        <p:spPr>
          <a:xfrm>
            <a:off x="2920678" y="1489276"/>
            <a:ext cx="3306502" cy="3537995"/>
          </a:xfrm>
          <a:prstGeom prst="pent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3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5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 rot="5400000"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rgbClr val="85D4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4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9D933FC-0C9E-4AA9-A4DC-20858E9E3E85}"/>
              </a:ext>
            </a:extLst>
          </p:cNvPr>
          <p:cNvSpPr/>
          <p:nvPr/>
        </p:nvSpPr>
        <p:spPr>
          <a:xfrm rot="5400000">
            <a:off x="2940424" y="1524000"/>
            <a:ext cx="3352800" cy="3532094"/>
          </a:xfrm>
          <a:prstGeom prst="parallelogram">
            <a:avLst>
              <a:gd name="adj" fmla="val 47460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>
            <a:off x="2788024" y="1649506"/>
            <a:ext cx="3554505" cy="3290047"/>
          </a:xfrm>
          <a:prstGeom prst="star4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7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>
            <a:off x="2788024" y="1649506"/>
            <a:ext cx="3554505" cy="3290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6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>
            <a:off x="2788024" y="1649506"/>
            <a:ext cx="3554505" cy="3290047"/>
          </a:xfrm>
          <a:prstGeom prst="star4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8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 rot="2549050">
            <a:off x="2788024" y="1649506"/>
            <a:ext cx="3554505" cy="3290047"/>
          </a:xfrm>
          <a:prstGeom prst="star4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38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 rot="2549050">
            <a:off x="2788024" y="1649506"/>
            <a:ext cx="3554505" cy="3290047"/>
          </a:xfrm>
          <a:prstGeom prst="star4">
            <a:avLst/>
          </a:prstGeom>
          <a:solidFill>
            <a:srgbClr val="D3B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4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4 Points 2">
            <a:extLst>
              <a:ext uri="{FF2B5EF4-FFF2-40B4-BE49-F238E27FC236}">
                <a16:creationId xmlns:a16="http://schemas.microsoft.com/office/drawing/2014/main" id="{DC88FD88-C960-46B1-94CC-B174F7ACE43C}"/>
              </a:ext>
            </a:extLst>
          </p:cNvPr>
          <p:cNvSpPr/>
          <p:nvPr/>
        </p:nvSpPr>
        <p:spPr>
          <a:xfrm rot="2549050">
            <a:off x="2788024" y="1649506"/>
            <a:ext cx="3554505" cy="3290047"/>
          </a:xfrm>
          <a:prstGeom prst="star4">
            <a:avLst/>
          </a:prstGeom>
          <a:solidFill>
            <a:srgbClr val="CEF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07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2D098FD-08DA-4BB3-96C6-B3D0942B7CAE}"/>
              </a:ext>
            </a:extLst>
          </p:cNvPr>
          <p:cNvSpPr/>
          <p:nvPr/>
        </p:nvSpPr>
        <p:spPr>
          <a:xfrm>
            <a:off x="2810436" y="1631575"/>
            <a:ext cx="3523129" cy="33348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9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2D098FD-08DA-4BB3-96C6-B3D0942B7CAE}"/>
              </a:ext>
            </a:extLst>
          </p:cNvPr>
          <p:cNvSpPr/>
          <p:nvPr/>
        </p:nvSpPr>
        <p:spPr>
          <a:xfrm>
            <a:off x="2810436" y="1631575"/>
            <a:ext cx="3523129" cy="33348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4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 rot="16200000">
            <a:off x="2814918" y="1662953"/>
            <a:ext cx="3527611" cy="3321423"/>
          </a:xfrm>
          <a:prstGeom prst="triangle">
            <a:avLst/>
          </a:prstGeom>
          <a:solidFill>
            <a:srgbClr val="E5B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72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>
            <a:off x="2814918" y="1662953"/>
            <a:ext cx="3527611" cy="3321423"/>
          </a:xfrm>
          <a:prstGeom prst="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1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>
            <a:off x="2814918" y="1662953"/>
            <a:ext cx="3527611" cy="3321423"/>
          </a:xfrm>
          <a:prstGeom prst="triangle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6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0DE16A-E345-4D73-B4D0-78DC07B5D10E}"/>
              </a:ext>
            </a:extLst>
          </p:cNvPr>
          <p:cNvSpPr/>
          <p:nvPr/>
        </p:nvSpPr>
        <p:spPr>
          <a:xfrm rot="5400000">
            <a:off x="2814918" y="1662953"/>
            <a:ext cx="3527611" cy="3321423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72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>
            <a:off x="2810435" y="1667435"/>
            <a:ext cx="3545541" cy="3316941"/>
          </a:xfrm>
          <a:prstGeom prst="chor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8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 rot="14549126">
            <a:off x="2810435" y="1667435"/>
            <a:ext cx="3545541" cy="3316941"/>
          </a:xfrm>
          <a:prstGeom prst="chord">
            <a:avLst/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7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 rot="3880073">
            <a:off x="2810435" y="1667435"/>
            <a:ext cx="3545541" cy="3316941"/>
          </a:xfrm>
          <a:prstGeom prst="chor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9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77F7E369-E1FE-4DB6-8D21-7D2B423341DC}"/>
              </a:ext>
            </a:extLst>
          </p:cNvPr>
          <p:cNvSpPr/>
          <p:nvPr/>
        </p:nvSpPr>
        <p:spPr>
          <a:xfrm rot="10800000">
            <a:off x="2810435" y="1667435"/>
            <a:ext cx="3545541" cy="3316941"/>
          </a:xfrm>
          <a:prstGeom prst="chor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7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90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4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314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6 Points 2">
            <a:extLst>
              <a:ext uri="{FF2B5EF4-FFF2-40B4-BE49-F238E27FC236}">
                <a16:creationId xmlns:a16="http://schemas.microsoft.com/office/drawing/2014/main" id="{1B71F252-F3D8-4AA6-A897-B40D0B91B745}"/>
              </a:ext>
            </a:extLst>
          </p:cNvPr>
          <p:cNvSpPr/>
          <p:nvPr/>
        </p:nvSpPr>
        <p:spPr>
          <a:xfrm>
            <a:off x="2805953" y="1658471"/>
            <a:ext cx="3518647" cy="3325905"/>
          </a:xfrm>
          <a:prstGeom prst="star6">
            <a:avLst>
              <a:gd name="adj" fmla="val 23612"/>
              <a:gd name="hf" fmla="val 115470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277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10800000">
            <a:off x="2819400" y="1685365"/>
            <a:ext cx="3514165" cy="3294529"/>
          </a:xfrm>
          <a:prstGeom prst="p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8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10800000">
            <a:off x="2819400" y="1685365"/>
            <a:ext cx="3514165" cy="3294529"/>
          </a:xfrm>
          <a:prstGeom prst="pi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96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5400000">
            <a:off x="2819400" y="1685365"/>
            <a:ext cx="3514165" cy="3294529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82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83F90143-18BA-4E97-A768-5B20390F3F22}"/>
              </a:ext>
            </a:extLst>
          </p:cNvPr>
          <p:cNvSpPr/>
          <p:nvPr/>
        </p:nvSpPr>
        <p:spPr>
          <a:xfrm rot="18644626">
            <a:off x="2819400" y="1685365"/>
            <a:ext cx="3514165" cy="3294529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62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2796988" y="1680882"/>
            <a:ext cx="3523130" cy="3294530"/>
          </a:xfrm>
          <a:prstGeom prst="roundRect">
            <a:avLst>
              <a:gd name="adj" fmla="val 3530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8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2796988" y="1680882"/>
            <a:ext cx="3523130" cy="3294530"/>
          </a:xfrm>
          <a:prstGeom prst="roundRect">
            <a:avLst>
              <a:gd name="adj" fmla="val 3530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14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2796988" y="1680882"/>
            <a:ext cx="3523130" cy="3294530"/>
          </a:xfrm>
          <a:prstGeom prst="roundRect">
            <a:avLst>
              <a:gd name="adj" fmla="val 3530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47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3285111" y="2176353"/>
            <a:ext cx="2573779" cy="2505295"/>
          </a:xfrm>
          <a:prstGeom prst="roundRect">
            <a:avLst>
              <a:gd name="adj" fmla="val 3530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3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3285111" y="2176353"/>
            <a:ext cx="2573779" cy="2505295"/>
          </a:xfrm>
          <a:prstGeom prst="roundRect">
            <a:avLst>
              <a:gd name="adj" fmla="val 35307"/>
            </a:avLst>
          </a:prstGeom>
          <a:solidFill>
            <a:srgbClr val="D3B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9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B9930-7438-400B-BAFD-AC87C77C3732}"/>
              </a:ext>
            </a:extLst>
          </p:cNvPr>
          <p:cNvSpPr/>
          <p:nvPr/>
        </p:nvSpPr>
        <p:spPr>
          <a:xfrm>
            <a:off x="3285111" y="2176353"/>
            <a:ext cx="2573779" cy="2505295"/>
          </a:xfrm>
          <a:prstGeom prst="roundRect">
            <a:avLst>
              <a:gd name="adj" fmla="val 3530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363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>
            <a:off x="2783541" y="1671918"/>
            <a:ext cx="3554506" cy="3307976"/>
          </a:xfrm>
          <a:prstGeom prst="diagStrip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BA6FE1C-14E6-4E91-B765-5054B60543F5}"/>
              </a:ext>
            </a:extLst>
          </p:cNvPr>
          <p:cNvSpPr/>
          <p:nvPr/>
        </p:nvSpPr>
        <p:spPr>
          <a:xfrm>
            <a:off x="2812648" y="1635889"/>
            <a:ext cx="3518704" cy="3306501"/>
          </a:xfrm>
          <a:prstGeom prst="oct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67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 rot="5400000">
            <a:off x="2783541" y="1671918"/>
            <a:ext cx="3554506" cy="3307976"/>
          </a:xfrm>
          <a:prstGeom prst="diagStripe">
            <a:avLst/>
          </a:prstGeom>
          <a:solidFill>
            <a:srgbClr val="07B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80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 rot="10800000">
            <a:off x="2783541" y="1671918"/>
            <a:ext cx="3554506" cy="3307976"/>
          </a:xfrm>
          <a:prstGeom prst="diagStripe">
            <a:avLst/>
          </a:prstGeom>
          <a:solidFill>
            <a:srgbClr val="E5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003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A01542E-BBF2-491E-B017-79DA2164719A}"/>
              </a:ext>
            </a:extLst>
          </p:cNvPr>
          <p:cNvSpPr/>
          <p:nvPr/>
        </p:nvSpPr>
        <p:spPr>
          <a:xfrm rot="16200000">
            <a:off x="2783541" y="1671918"/>
            <a:ext cx="3554506" cy="3307976"/>
          </a:xfrm>
          <a:prstGeom prst="diagStripe">
            <a:avLst/>
          </a:prstGeom>
          <a:solidFill>
            <a:srgbClr val="D0A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718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2774576" y="1653988"/>
            <a:ext cx="3585883" cy="3357283"/>
          </a:xfrm>
          <a:prstGeom prst="corner">
            <a:avLst>
              <a:gd name="adj1" fmla="val 50000"/>
              <a:gd name="adj2" fmla="val 3491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1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5400000">
            <a:off x="2774576" y="1653988"/>
            <a:ext cx="3585883" cy="3357283"/>
          </a:xfrm>
          <a:prstGeom prst="corner">
            <a:avLst>
              <a:gd name="adj1" fmla="val 50000"/>
              <a:gd name="adj2" fmla="val 753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6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5400000">
            <a:off x="2774576" y="1653988"/>
            <a:ext cx="3585883" cy="3357283"/>
          </a:xfrm>
          <a:prstGeom prst="corner">
            <a:avLst>
              <a:gd name="adj1" fmla="val 50000"/>
              <a:gd name="adj2" fmla="val 75367"/>
            </a:avLst>
          </a:prstGeom>
          <a:solidFill>
            <a:srgbClr val="D3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4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3179181" y="2240823"/>
            <a:ext cx="2785640" cy="2376354"/>
          </a:xfrm>
          <a:prstGeom prst="corner">
            <a:avLst>
              <a:gd name="adj1" fmla="val 50000"/>
              <a:gd name="adj2" fmla="val 476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5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3179181" y="2240823"/>
            <a:ext cx="2785640" cy="2376354"/>
          </a:xfrm>
          <a:prstGeom prst="corner">
            <a:avLst>
              <a:gd name="adj1" fmla="val 50000"/>
              <a:gd name="adj2" fmla="val 4767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72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7970BF4-F887-45DC-9457-0B62C819FC69}"/>
              </a:ext>
            </a:extLst>
          </p:cNvPr>
          <p:cNvSpPr/>
          <p:nvPr/>
        </p:nvSpPr>
        <p:spPr>
          <a:xfrm rot="10800000">
            <a:off x="3179181" y="2240823"/>
            <a:ext cx="2785640" cy="2376354"/>
          </a:xfrm>
          <a:prstGeom prst="corner">
            <a:avLst>
              <a:gd name="adj1" fmla="val 50000"/>
              <a:gd name="adj2" fmla="val 47671"/>
            </a:avLst>
          </a:prstGeom>
          <a:solidFill>
            <a:srgbClr val="F1D5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48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02566730-B4A5-4076-BF2E-FF2629D1987C}"/>
              </a:ext>
            </a:extLst>
          </p:cNvPr>
          <p:cNvSpPr/>
          <p:nvPr/>
        </p:nvSpPr>
        <p:spPr>
          <a:xfrm>
            <a:off x="2808790" y="1773821"/>
            <a:ext cx="3526420" cy="3310359"/>
          </a:xfrm>
          <a:prstGeom prst="plaque">
            <a:avLst>
              <a:gd name="adj" fmla="val 32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06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D3B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02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 rot="16200000"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30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4D9BBB0-5019-458D-B9CD-CADA9D51456F}"/>
              </a:ext>
            </a:extLst>
          </p:cNvPr>
          <p:cNvSpPr/>
          <p:nvPr/>
        </p:nvSpPr>
        <p:spPr>
          <a:xfrm rot="16200000">
            <a:off x="2770094" y="1658471"/>
            <a:ext cx="3612777" cy="337072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12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505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15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862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16065A1E-2DE7-457D-A66F-D51B8CC704D6}"/>
              </a:ext>
            </a:extLst>
          </p:cNvPr>
          <p:cNvSpPr/>
          <p:nvPr/>
        </p:nvSpPr>
        <p:spPr>
          <a:xfrm>
            <a:off x="2774576" y="1676400"/>
            <a:ext cx="3617259" cy="3366247"/>
          </a:xfrm>
          <a:prstGeom prst="donut">
            <a:avLst>
              <a:gd name="adj" fmla="val 1829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1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0</Words>
  <Application>Microsoft Office PowerPoint</Application>
  <PresentationFormat>On-screen Show (4:3)</PresentationFormat>
  <Paragraphs>0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</dc:creator>
  <cp:lastModifiedBy>Michael Ko</cp:lastModifiedBy>
  <cp:revision>42</cp:revision>
  <dcterms:created xsi:type="dcterms:W3CDTF">2017-10-18T07:44:41Z</dcterms:created>
  <dcterms:modified xsi:type="dcterms:W3CDTF">2017-11-27T22:46:41Z</dcterms:modified>
</cp:coreProperties>
</file>