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AE80-254C-4611-8652-5529B52F055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F5DBF-5293-4990-9257-375ECC42B401}"/>
              </a:ext>
            </a:extLst>
          </p:cNvPr>
          <p:cNvSpPr txBox="1"/>
          <p:nvPr/>
        </p:nvSpPr>
        <p:spPr>
          <a:xfrm>
            <a:off x="415738" y="2274838"/>
            <a:ext cx="831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would you feel if you DON’T WIN?</a:t>
            </a:r>
          </a:p>
        </p:txBody>
      </p:sp>
    </p:spTree>
    <p:extLst>
      <p:ext uri="{BB962C8B-B14F-4D97-AF65-F5344CB8AC3E}">
        <p14:creationId xmlns:p14="http://schemas.microsoft.com/office/powerpoint/2010/main" val="20272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F5DBF-5293-4990-9257-375ECC42B401}"/>
              </a:ext>
            </a:extLst>
          </p:cNvPr>
          <p:cNvSpPr txBox="1"/>
          <p:nvPr/>
        </p:nvSpPr>
        <p:spPr>
          <a:xfrm>
            <a:off x="415738" y="2274838"/>
            <a:ext cx="831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would you feel if you DON’T LOSE?</a:t>
            </a:r>
          </a:p>
        </p:txBody>
      </p:sp>
    </p:spTree>
    <p:extLst>
      <p:ext uri="{BB962C8B-B14F-4D97-AF65-F5344CB8AC3E}">
        <p14:creationId xmlns:p14="http://schemas.microsoft.com/office/powerpoint/2010/main" val="422855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F5DBF-5293-4990-9257-375ECC42B401}"/>
              </a:ext>
            </a:extLst>
          </p:cNvPr>
          <p:cNvSpPr txBox="1"/>
          <p:nvPr/>
        </p:nvSpPr>
        <p:spPr>
          <a:xfrm>
            <a:off x="415738" y="2274838"/>
            <a:ext cx="831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would you feel if you LOSE?</a:t>
            </a:r>
          </a:p>
        </p:txBody>
      </p:sp>
    </p:spTree>
    <p:extLst>
      <p:ext uri="{BB962C8B-B14F-4D97-AF65-F5344CB8AC3E}">
        <p14:creationId xmlns:p14="http://schemas.microsoft.com/office/powerpoint/2010/main" val="220994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F5DBF-5293-4990-9257-375ECC42B401}"/>
              </a:ext>
            </a:extLst>
          </p:cNvPr>
          <p:cNvSpPr txBox="1"/>
          <p:nvPr/>
        </p:nvSpPr>
        <p:spPr>
          <a:xfrm>
            <a:off x="415738" y="2274838"/>
            <a:ext cx="831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would you feel if you WIN?</a:t>
            </a:r>
          </a:p>
        </p:txBody>
      </p:sp>
    </p:spTree>
    <p:extLst>
      <p:ext uri="{BB962C8B-B14F-4D97-AF65-F5344CB8AC3E}">
        <p14:creationId xmlns:p14="http://schemas.microsoft.com/office/powerpoint/2010/main" val="231815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F5DBF-5293-4990-9257-375ECC42B401}"/>
              </a:ext>
            </a:extLst>
          </p:cNvPr>
          <p:cNvSpPr txBox="1"/>
          <p:nvPr/>
        </p:nvSpPr>
        <p:spPr>
          <a:xfrm>
            <a:off x="415738" y="2274838"/>
            <a:ext cx="831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How </a:t>
            </a:r>
            <a:r>
              <a:rPr lang="en-US" sz="7200">
                <a:solidFill>
                  <a:schemeClr val="bg1"/>
                </a:solidFill>
              </a:rPr>
              <a:t>do you feel </a:t>
            </a:r>
            <a:r>
              <a:rPr lang="en-US" sz="7200" dirty="0">
                <a:solidFill>
                  <a:schemeClr val="bg1"/>
                </a:solidFill>
              </a:rPr>
              <a:t>NOW?</a:t>
            </a:r>
          </a:p>
        </p:txBody>
      </p:sp>
    </p:spTree>
    <p:extLst>
      <p:ext uri="{BB962C8B-B14F-4D97-AF65-F5344CB8AC3E}">
        <p14:creationId xmlns:p14="http://schemas.microsoft.com/office/powerpoint/2010/main" val="114394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40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</dc:creator>
  <cp:lastModifiedBy>Michael Ko</cp:lastModifiedBy>
  <cp:revision>8</cp:revision>
  <dcterms:created xsi:type="dcterms:W3CDTF">2017-10-18T07:44:41Z</dcterms:created>
  <dcterms:modified xsi:type="dcterms:W3CDTF">2017-10-19T05:10:16Z</dcterms:modified>
</cp:coreProperties>
</file>