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2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27" r:id="rId12"/>
    <p:sldId id="267" r:id="rId13"/>
    <p:sldId id="268" r:id="rId14"/>
    <p:sldId id="333" r:id="rId15"/>
    <p:sldId id="332" r:id="rId16"/>
    <p:sldId id="279" r:id="rId17"/>
    <p:sldId id="280" r:id="rId18"/>
    <p:sldId id="281" r:id="rId19"/>
    <p:sldId id="335" r:id="rId20"/>
    <p:sldId id="334" r:id="rId21"/>
    <p:sldId id="308" r:id="rId22"/>
    <p:sldId id="344" r:id="rId23"/>
    <p:sldId id="345" r:id="rId24"/>
    <p:sldId id="346" r:id="rId25"/>
    <p:sldId id="347" r:id="rId26"/>
    <p:sldId id="293" r:id="rId27"/>
    <p:sldId id="358" r:id="rId28"/>
    <p:sldId id="266" r:id="rId29"/>
    <p:sldId id="350" r:id="rId30"/>
    <p:sldId id="361" r:id="rId31"/>
    <p:sldId id="282" r:id="rId32"/>
    <p:sldId id="283" r:id="rId33"/>
    <p:sldId id="291" r:id="rId34"/>
    <p:sldId id="349" r:id="rId35"/>
    <p:sldId id="294" r:id="rId36"/>
    <p:sldId id="307" r:id="rId37"/>
    <p:sldId id="296" r:id="rId38"/>
    <p:sldId id="297" r:id="rId39"/>
    <p:sldId id="351" r:id="rId40"/>
    <p:sldId id="352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4305"/>
  </p:normalViewPr>
  <p:slideViewPr>
    <p:cSldViewPr snapToGrid="0" snapToObjects="1">
      <p:cViewPr varScale="1">
        <p:scale>
          <a:sx n="109" d="100"/>
          <a:sy n="109" d="100"/>
        </p:scale>
        <p:origin x="6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3A7F8-4E47-9C4C-96AE-ADC25775DA8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B25C6-85D7-FD4B-A264-29F0AC02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5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018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560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735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769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220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698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545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014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548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boy (on the upper right corner) wants to put his plant in the group garden, </a:t>
            </a:r>
          </a:p>
          <a:p>
            <a:r>
              <a:rPr lang="en-US" dirty="0"/>
              <a:t>but a rabbit comes to eat his plant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B25C6-85D7-FD4B-A264-29F0AC024C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10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17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70802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4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86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48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89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645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788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3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27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765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536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684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015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539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97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2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6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2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4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2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9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3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1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6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5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image" Target="../media/image2.jpg"/><Relationship Id="rId4" Type="http://schemas.openxmlformats.org/officeDocument/2006/relationships/slide" Target="slide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jpg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8.png"/><Relationship Id="rId5" Type="http://schemas.openxmlformats.org/officeDocument/2006/relationships/image" Target="../media/image3.gif"/><Relationship Id="rId10" Type="http://schemas.microsoft.com/office/2007/relationships/hdphoto" Target="../media/hdphoto2.wdp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image" Target="../media/image13.jpg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5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slide" Target="slide18.xml"/><Relationship Id="rId4" Type="http://schemas.openxmlformats.org/officeDocument/2006/relationships/slide" Target="slide16.xml"/><Relationship Id="rId9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6.png"/><Relationship Id="rId5" Type="http://schemas.openxmlformats.org/officeDocument/2006/relationships/image" Target="../media/image3.gif"/><Relationship Id="rId10" Type="http://schemas.microsoft.com/office/2007/relationships/hdphoto" Target="../media/hdphoto3.wdp"/><Relationship Id="rId4" Type="http://schemas.openxmlformats.org/officeDocument/2006/relationships/image" Target="../media/image2.jp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6.png"/><Relationship Id="rId7" Type="http://schemas.openxmlformats.org/officeDocument/2006/relationships/slide" Target="slide1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slide" Target="slide16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6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5" Type="http://schemas.openxmlformats.org/officeDocument/2006/relationships/slide" Target="slide11.xml"/><Relationship Id="rId10" Type="http://schemas.openxmlformats.org/officeDocument/2006/relationships/image" Target="../media/image14.jpg"/><Relationship Id="rId4" Type="http://schemas.microsoft.com/office/2007/relationships/hdphoto" Target="../media/hdphoto1.wdp"/><Relationship Id="rId9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slide" Target="slide2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8.jpg"/><Relationship Id="rId7" Type="http://schemas.openxmlformats.org/officeDocument/2006/relationships/image" Target="../media/image21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5" Type="http://schemas.microsoft.com/office/2007/relationships/hdphoto" Target="../media/hdphoto6.wdp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7.jpg"/><Relationship Id="rId7" Type="http://schemas.openxmlformats.org/officeDocument/2006/relationships/image" Target="../media/image23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20.png"/><Relationship Id="rId10" Type="http://schemas.openxmlformats.org/officeDocument/2006/relationships/image" Target="../media/image22.jpg"/><Relationship Id="rId4" Type="http://schemas.openxmlformats.org/officeDocument/2006/relationships/image" Target="../media/image19.jpg"/><Relationship Id="rId9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9.jpg"/><Relationship Id="rId7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5" Type="http://schemas.microsoft.com/office/2007/relationships/hdphoto" Target="../media/hdphoto5.wdp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8.jpg"/><Relationship Id="rId7" Type="http://schemas.microsoft.com/office/2007/relationships/hdphoto" Target="../media/hdphoto5.wd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10" Type="http://schemas.openxmlformats.org/officeDocument/2006/relationships/image" Target="../media/image22.jpg"/><Relationship Id="rId4" Type="http://schemas.openxmlformats.org/officeDocument/2006/relationships/image" Target="../media/image17.jpg"/><Relationship Id="rId9" Type="http://schemas.openxmlformats.org/officeDocument/2006/relationships/image" Target="../media/image25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microsoft.com/office/2007/relationships/hdphoto" Target="../media/hdphoto5.wdp"/><Relationship Id="rId7" Type="http://schemas.openxmlformats.org/officeDocument/2006/relationships/image" Target="../media/image22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g"/><Relationship Id="rId5" Type="http://schemas.microsoft.com/office/2007/relationships/hdphoto" Target="../media/hdphoto8.wdp"/><Relationship Id="rId4" Type="http://schemas.openxmlformats.org/officeDocument/2006/relationships/image" Target="../media/image26.png"/><Relationship Id="rId9" Type="http://schemas.openxmlformats.org/officeDocument/2006/relationships/image" Target="../media/image2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jpg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8.png"/><Relationship Id="rId5" Type="http://schemas.openxmlformats.org/officeDocument/2006/relationships/image" Target="../media/image3.gif"/><Relationship Id="rId10" Type="http://schemas.microsoft.com/office/2007/relationships/hdphoto" Target="../media/hdphoto2.wdp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20.png"/><Relationship Id="rId4" Type="http://schemas.openxmlformats.org/officeDocument/2006/relationships/image" Target="../media/image19.jpg"/><Relationship Id="rId9" Type="http://schemas.openxmlformats.org/officeDocument/2006/relationships/image" Target="../media/image2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microsoft.com/office/2007/relationships/hdphoto" Target="../media/hdphoto5.wdp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20.png"/><Relationship Id="rId7" Type="http://schemas.openxmlformats.org/officeDocument/2006/relationships/slide" Target="slide3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slide" Target="slide35.xml"/><Relationship Id="rId4" Type="http://schemas.microsoft.com/office/2007/relationships/hdphoto" Target="../media/hdphoto5.wdp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20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slide" Target="slide37.xml"/><Relationship Id="rId10" Type="http://schemas.openxmlformats.org/officeDocument/2006/relationships/slide" Target="slide36.xml"/><Relationship Id="rId4" Type="http://schemas.microsoft.com/office/2007/relationships/hdphoto" Target="../media/hdphoto5.wdp"/><Relationship Id="rId9" Type="http://schemas.openxmlformats.org/officeDocument/2006/relationships/image" Target="../media/image14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5" Type="http://schemas.microsoft.com/office/2007/relationships/hdphoto" Target="../media/hdphoto5.wdp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slide" Target="slide23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slide" Target="slide36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2.jpg"/><Relationship Id="rId7" Type="http://schemas.microsoft.com/office/2007/relationships/hdphoto" Target="../media/hdphoto4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4.jpg"/><Relationship Id="rId4" Type="http://schemas.openxmlformats.org/officeDocument/2006/relationships/image" Target="../media/image3.gi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37.xml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3.jpg"/><Relationship Id="rId4" Type="http://schemas.openxmlformats.org/officeDocument/2006/relationships/image" Target="../media/image15.jpg"/><Relationship Id="rId9" Type="http://schemas.openxmlformats.org/officeDocument/2006/relationships/image" Target="../media/image1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microsoft.com/office/2007/relationships/hdphoto" Target="../media/hdphoto2.wdp"/><Relationship Id="rId3" Type="http://schemas.openxmlformats.org/officeDocument/2006/relationships/image" Target="../media/image4.jpg"/><Relationship Id="rId7" Type="http://schemas.microsoft.com/office/2007/relationships/hdphoto" Target="../media/hdphoto4.wdp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microsoft.com/office/2007/relationships/hdphoto" Target="../media/hdphoto1.wdp"/><Relationship Id="rId5" Type="http://schemas.openxmlformats.org/officeDocument/2006/relationships/image" Target="../media/image3.gif"/><Relationship Id="rId15" Type="http://schemas.microsoft.com/office/2007/relationships/hdphoto" Target="../media/hdphoto3.wdp"/><Relationship Id="rId10" Type="http://schemas.openxmlformats.org/officeDocument/2006/relationships/image" Target="../media/image6.png"/><Relationship Id="rId4" Type="http://schemas.openxmlformats.org/officeDocument/2006/relationships/image" Target="../media/image2.jpg"/><Relationship Id="rId9" Type="http://schemas.openxmlformats.org/officeDocument/2006/relationships/image" Target="../media/image5.jp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jpg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8.png"/><Relationship Id="rId5" Type="http://schemas.openxmlformats.org/officeDocument/2006/relationships/image" Target="../media/image3.gif"/><Relationship Id="rId10" Type="http://schemas.microsoft.com/office/2007/relationships/hdphoto" Target="../media/hdphoto2.wdp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jpg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11" Type="http://schemas.openxmlformats.org/officeDocument/2006/relationships/image" Target="../media/image8.png"/><Relationship Id="rId5" Type="http://schemas.openxmlformats.org/officeDocument/2006/relationships/image" Target="../media/image3.gif"/><Relationship Id="rId10" Type="http://schemas.microsoft.com/office/2007/relationships/hdphoto" Target="../media/hdphoto2.wdp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8.png"/><Relationship Id="rId5" Type="http://schemas.openxmlformats.org/officeDocument/2006/relationships/image" Target="../media/image11.jpg"/><Relationship Id="rId10" Type="http://schemas.microsoft.com/office/2007/relationships/hdphoto" Target="../media/hdphoto2.wdp"/><Relationship Id="rId4" Type="http://schemas.openxmlformats.org/officeDocument/2006/relationships/image" Target="../media/image3.gi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toon-boy-and-girl-holding-blank-sign-vector-1536714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60" y="219519"/>
            <a:ext cx="6081576" cy="6140269"/>
          </a:xfrm>
          <a:prstGeom prst="rect">
            <a:avLst/>
          </a:prstGeom>
        </p:spPr>
      </p:pic>
      <p:pic>
        <p:nvPicPr>
          <p:cNvPr id="5" name="Picture 4" descr="cartoon-boy-and-girl-holding-blank-sign-vector-1536714.jpg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6"/>
          <a:stretch/>
        </p:blipFill>
        <p:spPr>
          <a:xfrm>
            <a:off x="4703300" y="219519"/>
            <a:ext cx="3005736" cy="61402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7144" y="2649906"/>
            <a:ext cx="3292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Donation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(Unwilling Piggybank)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588176" y="528727"/>
            <a:ext cx="1904382" cy="1392326"/>
            <a:chOff x="2795841" y="3194842"/>
            <a:chExt cx="4163767" cy="2841007"/>
          </a:xfrm>
        </p:grpSpPr>
        <p:pic>
          <p:nvPicPr>
            <p:cNvPr id="7" name="Picture 6" descr="HTB1ydobGXXXXXXXXFXXq6xXFXXXD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9" name="Picture 8" descr="HTB1ydobGXXXXXXXXFXXq6xXFXXXD.jp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10" name="Picture 9" descr="pig.gi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38211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Questions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4191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hlinkClick r:id="rId2" action="ppaction://hlinksldjump"/>
          </p:cNvPr>
          <p:cNvSpPr/>
          <p:nvPr/>
        </p:nvSpPr>
        <p:spPr>
          <a:xfrm>
            <a:off x="685800" y="662869"/>
            <a:ext cx="1476022" cy="14675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6" name="Oval 5">
            <a:hlinkClick r:id="rId3" action="ppaction://hlinksldjump"/>
          </p:cNvPr>
          <p:cNvSpPr/>
          <p:nvPr/>
        </p:nvSpPr>
        <p:spPr>
          <a:xfrm>
            <a:off x="6808421" y="662869"/>
            <a:ext cx="1476022" cy="1467556"/>
          </a:xfrm>
          <a:prstGeom prst="ellipse">
            <a:avLst/>
          </a:prstGeom>
          <a:solidFill>
            <a:srgbClr val="558ED5"/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7196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7" name="Picture 16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9" name="Picture 18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0" name="Picture 19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325810" y="6091793"/>
            <a:ext cx="5989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Unwilling Free-Rider Reminder: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Didn’t want to put his chocolate into the piggybank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ate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it. </a:t>
            </a:r>
          </a:p>
        </p:txBody>
      </p:sp>
      <p:sp>
        <p:nvSpPr>
          <p:cNvPr id="29" name="Down Arrow 28"/>
          <p:cNvSpPr/>
          <p:nvPr/>
        </p:nvSpPr>
        <p:spPr>
          <a:xfrm rot="14915902">
            <a:off x="2257451" y="467228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Down Arrow 29"/>
          <p:cNvSpPr/>
          <p:nvPr/>
        </p:nvSpPr>
        <p:spPr>
          <a:xfrm rot="3851292" flipH="1">
            <a:off x="5838194" y="1930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Down Arrow 30"/>
          <p:cNvSpPr/>
          <p:nvPr/>
        </p:nvSpPr>
        <p:spPr>
          <a:xfrm rot="7041888">
            <a:off x="5839053" y="463897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1" name="Picture 20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191005"/>
            <a:ext cx="564354" cy="564354"/>
          </a:xfrm>
          <a:prstGeom prst="rect">
            <a:avLst/>
          </a:prstGeom>
        </p:spPr>
      </p:pic>
      <p:pic>
        <p:nvPicPr>
          <p:cNvPr id="25" name="Picture 24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612" y="2473182"/>
            <a:ext cx="564354" cy="564354"/>
          </a:xfrm>
          <a:prstGeom prst="rect">
            <a:avLst/>
          </a:prstGeom>
        </p:spPr>
      </p:pic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2473182"/>
            <a:ext cx="564354" cy="564354"/>
          </a:xfrm>
          <a:prstGeom prst="rect">
            <a:avLst/>
          </a:prstGeom>
        </p:spPr>
      </p:pic>
      <p:pic>
        <p:nvPicPr>
          <p:cNvPr id="24" name="Picture 23" descr="index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1959681"/>
            <a:ext cx="564354" cy="564354"/>
          </a:xfrm>
          <a:prstGeom prst="rect">
            <a:avLst/>
          </a:prstGeom>
        </p:spPr>
      </p:pic>
      <p:pic>
        <p:nvPicPr>
          <p:cNvPr id="33" name="Picture 32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pic>
        <p:nvPicPr>
          <p:cNvPr id="34" name="Picture 33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35" name="Picture 34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5810" y="176686"/>
            <a:ext cx="1775077" cy="2025009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is he good or bad?</a:t>
            </a:r>
            <a:br>
              <a:rPr lang="en-US" dirty="0"/>
            </a:b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10" y="176686"/>
            <a:ext cx="1775077" cy="2025009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4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a little good/bad or really good/bad?</a:t>
            </a:r>
            <a:br>
              <a:rPr lang="en-US" sz="2200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10" y="176686"/>
            <a:ext cx="1775077" cy="2025009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1" name="Group 10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17" name="Picture 16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18" name="Picture 17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5" name="Picture 14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16" name="Picture 15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3" name="Picture 12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4" name="Picture 13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5044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Preference: </a:t>
            </a:r>
            <a:r>
              <a:rPr lang="en-US" sz="2200" dirty="0"/>
              <a:t>Do you like him or you don’t like him?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10" y="176686"/>
            <a:ext cx="1775077" cy="2025009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9" name="Picture 8" descr="rating (1).jpg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10" name="Picture 9" descr="rating (3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306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157" y="5470054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Preference: </a:t>
            </a:r>
            <a:r>
              <a:rPr lang="en-US" sz="2200" dirty="0"/>
              <a:t>do you like him a little or a lot? </a:t>
            </a:r>
            <a:br>
              <a:rPr lang="en-US" sz="2200" dirty="0"/>
            </a:br>
            <a:r>
              <a:rPr lang="en-US" sz="2200" dirty="0"/>
              <a:t>do you kind of don’t like him or really don’t like him?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10" y="176686"/>
            <a:ext cx="1775077" cy="2025009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ight Arrow 2">
            <a:hlinkClick r:id="rId4" action="ppaction://hlinksldjump"/>
          </p:cNvPr>
          <p:cNvSpPr/>
          <p:nvPr/>
        </p:nvSpPr>
        <p:spPr>
          <a:xfrm>
            <a:off x="7168445" y="5789717"/>
            <a:ext cx="1862667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Contributor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19" name="Picture 18" descr="rating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0" name="Picture 19" descr="rating (1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1" name="Picture 20" descr="rating (2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22" name="Picture 21" descr="rating (3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0529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7" name="Picture 16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9" name="Picture 18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0" name="Picture 19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393730" y="5993015"/>
            <a:ext cx="6219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Contributor Reminder: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Wanted to put his chocolate into the piggybank and put it there. </a:t>
            </a:r>
          </a:p>
        </p:txBody>
      </p:sp>
      <p:sp>
        <p:nvSpPr>
          <p:cNvPr id="29" name="Down Arrow 28"/>
          <p:cNvSpPr/>
          <p:nvPr/>
        </p:nvSpPr>
        <p:spPr>
          <a:xfrm rot="14915902">
            <a:off x="2257451" y="467228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Down Arrow 29"/>
          <p:cNvSpPr/>
          <p:nvPr/>
        </p:nvSpPr>
        <p:spPr>
          <a:xfrm rot="3851292" flipH="1">
            <a:off x="5838194" y="1930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Down Arrow 30"/>
          <p:cNvSpPr/>
          <p:nvPr/>
        </p:nvSpPr>
        <p:spPr>
          <a:xfrm rot="7041888">
            <a:off x="5839053" y="463897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1" name="Picture 20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191005"/>
            <a:ext cx="564354" cy="564354"/>
          </a:xfrm>
          <a:prstGeom prst="rect">
            <a:avLst/>
          </a:prstGeom>
        </p:spPr>
      </p:pic>
      <p:pic>
        <p:nvPicPr>
          <p:cNvPr id="25" name="Picture 24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612" y="2473182"/>
            <a:ext cx="564354" cy="564354"/>
          </a:xfrm>
          <a:prstGeom prst="rect">
            <a:avLst/>
          </a:prstGeom>
        </p:spPr>
      </p:pic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2473182"/>
            <a:ext cx="564354" cy="564354"/>
          </a:xfrm>
          <a:prstGeom prst="rect">
            <a:avLst/>
          </a:prstGeom>
        </p:spPr>
      </p:pic>
      <p:pic>
        <p:nvPicPr>
          <p:cNvPr id="24" name="Picture 23" descr="index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1959681"/>
            <a:ext cx="564354" cy="564354"/>
          </a:xfrm>
          <a:prstGeom prst="rect">
            <a:avLst/>
          </a:prstGeom>
        </p:spPr>
      </p:pic>
      <p:pic>
        <p:nvPicPr>
          <p:cNvPr id="34" name="Picture 33" descr="imageedit_21_8759040385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35" name="Picture 34" descr="imageedit_27_3890830367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33" name="Picture 32" descr="imageedit_12_5259705472.jpg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E8E9F2"/>
                </a:clrFrom>
                <a:clrTo>
                  <a:srgbClr val="E8E9F2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1667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23" name="Oval 22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676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is he good or bad?</a:t>
            </a:r>
            <a:br>
              <a:rPr lang="en-US" dirty="0"/>
            </a:b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1" name="Picture 10" descr="imageedit_12_5259705472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8E9F2"/>
                </a:clrFrom>
                <a:clrTo>
                  <a:srgbClr val="E8E9F2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1667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1208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1" name="Picture 10" descr="imageedit_12_5259705472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8E9F2"/>
                </a:clrFrom>
                <a:clrTo>
                  <a:srgbClr val="E8E9F2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67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4" name="Group 13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20" name="Picture 19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1" name="Picture 20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8" name="Picture 17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19" name="Picture 18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6" name="Picture 15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7" name="Picture 16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  <p:sp>
        <p:nvSpPr>
          <p:cNvPr id="22" name="Title 1"/>
          <p:cNvSpPr txBox="1">
            <a:spLocks/>
          </p:cNvSpPr>
          <p:nvPr/>
        </p:nvSpPr>
        <p:spPr>
          <a:xfrm>
            <a:off x="156869" y="5634874"/>
            <a:ext cx="8762332" cy="159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Evaluation: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 little good/bad or really good/bad?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25208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1" name="Picture 10" descr="imageedit_12_5259705472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8E9F2"/>
                </a:clrFrom>
                <a:clrTo>
                  <a:srgbClr val="E8E9F2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67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Preference: </a:t>
            </a:r>
            <a:r>
              <a:rPr lang="en-US" sz="2200" dirty="0"/>
              <a:t>Do you like him or you don’t like him?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25" name="Picture 24" descr="rating (1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26" name="Picture 25" descr="rating (3).jp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59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Boys Version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Familiarization Task</a:t>
            </a:r>
          </a:p>
        </p:txBody>
      </p:sp>
    </p:spTree>
    <p:extLst>
      <p:ext uri="{BB962C8B-B14F-4D97-AF65-F5344CB8AC3E}">
        <p14:creationId xmlns:p14="http://schemas.microsoft.com/office/powerpoint/2010/main" val="2234104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1" name="Picture 10" descr="imageedit_12_5259705472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8E9F2"/>
                </a:clrFrom>
                <a:clrTo>
                  <a:srgbClr val="E8E9F2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67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" name="Right Arrow 22">
            <a:hlinkClick r:id="rId5" action="ppaction://hlinksldjump"/>
          </p:cNvPr>
          <p:cNvSpPr/>
          <p:nvPr/>
        </p:nvSpPr>
        <p:spPr>
          <a:xfrm>
            <a:off x="7375487" y="5602111"/>
            <a:ext cx="1743349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Free-Rider</a:t>
            </a:r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91157" y="5470054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Preference: </a:t>
            </a:r>
            <a:r>
              <a:rPr lang="en-US" sz="2200" dirty="0"/>
              <a:t>do you like him a little or a lot? </a:t>
            </a:r>
            <a:br>
              <a:rPr lang="en-US" sz="2200" dirty="0"/>
            </a:br>
            <a:r>
              <a:rPr lang="en-US" sz="2200" dirty="0"/>
              <a:t>do you kind of don’t like him or really don’t like him?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26" name="Picture 25" descr="rating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7" name="Picture 26" descr="rating (1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8" name="Picture 27" descr="rating (2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29" name="Picture 28" descr="rating (3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7958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toon-boy-and-girl-holding-blank-sign-vector-1536714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60" y="219519"/>
            <a:ext cx="6081576" cy="6140269"/>
          </a:xfrm>
          <a:prstGeom prst="rect">
            <a:avLst/>
          </a:prstGeom>
        </p:spPr>
      </p:pic>
      <p:pic>
        <p:nvPicPr>
          <p:cNvPr id="5" name="Picture 4" descr="cartoon-boy-and-girl-holding-blank-sign-vector-1536714.jpg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6"/>
          <a:stretch/>
        </p:blipFill>
        <p:spPr>
          <a:xfrm>
            <a:off x="4703300" y="219519"/>
            <a:ext cx="3005736" cy="61402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7144" y="2649906"/>
            <a:ext cx="3292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Donation</a:t>
            </a:r>
          </a:p>
          <a:p>
            <a:pPr algn="ctr"/>
            <a:r>
              <a:rPr lang="en-US" sz="2800" dirty="0"/>
              <a:t>(Unable Plant)</a:t>
            </a:r>
          </a:p>
        </p:txBody>
      </p:sp>
      <p:pic>
        <p:nvPicPr>
          <p:cNvPr id="11" name="Picture 10" descr="sprout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367" y="423389"/>
            <a:ext cx="1219865" cy="143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2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425656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300941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2093063"/>
            <a:ext cx="818388" cy="960120"/>
          </a:xfrm>
          <a:prstGeom prst="rect">
            <a:avLst/>
          </a:prstGeom>
        </p:spPr>
      </p:pic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2146916"/>
            <a:ext cx="818388" cy="960120"/>
          </a:xfrm>
          <a:prstGeom prst="rect">
            <a:avLst/>
          </a:prstGeom>
        </p:spPr>
      </p:pic>
      <p:pic>
        <p:nvPicPr>
          <p:cNvPr id="10" name="Picture 9" descr="soil-mix-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343926" y="1516081"/>
            <a:ext cx="4123096" cy="3369249"/>
          </a:xfrm>
          <a:prstGeom prst="rect">
            <a:avLst/>
          </a:prstGeom>
        </p:spPr>
      </p:pic>
      <p:pic>
        <p:nvPicPr>
          <p:cNvPr id="22" name="Picture 21" descr="imageedit_40_6609269097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563300"/>
            <a:ext cx="1287646" cy="1583615"/>
          </a:xfrm>
          <a:prstGeom prst="rect">
            <a:avLst/>
          </a:prstGeom>
        </p:spPr>
      </p:pic>
      <p:pic>
        <p:nvPicPr>
          <p:cNvPr id="23" name="Picture 22" descr="imageedit_37_7141615819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63301"/>
            <a:ext cx="1297211" cy="1529762"/>
          </a:xfrm>
          <a:prstGeom prst="rect">
            <a:avLst/>
          </a:prstGeom>
        </p:spPr>
      </p:pic>
      <p:pic>
        <p:nvPicPr>
          <p:cNvPr id="12" name="Picture 11" descr="imageedit_5_2274522200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811731"/>
            <a:ext cx="1332330" cy="1613925"/>
          </a:xfrm>
          <a:prstGeom prst="rect">
            <a:avLst/>
          </a:prstGeom>
        </p:spPr>
      </p:pic>
      <p:pic>
        <p:nvPicPr>
          <p:cNvPr id="13" name="Picture 12" descr="imageedit_13_5194653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3811731"/>
            <a:ext cx="1332330" cy="16465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5538" y="6496668"/>
            <a:ext cx="3354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Introduce the group &amp; the garden</a:t>
            </a:r>
          </a:p>
        </p:txBody>
      </p:sp>
    </p:spTree>
    <p:extLst>
      <p:ext uri="{BB962C8B-B14F-4D97-AF65-F5344CB8AC3E}">
        <p14:creationId xmlns:p14="http://schemas.microsoft.com/office/powerpoint/2010/main" val="1508092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Down Arrow 98"/>
          <p:cNvSpPr/>
          <p:nvPr/>
        </p:nvSpPr>
        <p:spPr>
          <a:xfrm rot="10800000">
            <a:off x="6170627" y="326259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wn Arrow 99"/>
          <p:cNvSpPr/>
          <p:nvPr/>
        </p:nvSpPr>
        <p:spPr>
          <a:xfrm rot="10800000">
            <a:off x="2549062" y="326259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859792" y="4405899"/>
            <a:ext cx="2134307" cy="1811858"/>
            <a:chOff x="3152958" y="4428335"/>
            <a:chExt cx="2610558" cy="2257972"/>
          </a:xfrm>
        </p:grpSpPr>
        <p:pic>
          <p:nvPicPr>
            <p:cNvPr id="20" name="Picture 19" descr="soil-mix-4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36" t="-335" r="19179"/>
            <a:stretch/>
          </p:blipFill>
          <p:spPr>
            <a:xfrm>
              <a:off x="3152958" y="4428335"/>
              <a:ext cx="2610558" cy="2257972"/>
            </a:xfrm>
            <a:prstGeom prst="rect">
              <a:avLst/>
            </a:prstGeom>
          </p:spPr>
        </p:pic>
        <p:grpSp>
          <p:nvGrpSpPr>
            <p:cNvPr id="4" name="Group 3"/>
            <p:cNvGrpSpPr/>
            <p:nvPr/>
          </p:nvGrpSpPr>
          <p:grpSpPr>
            <a:xfrm>
              <a:off x="3549138" y="4780050"/>
              <a:ext cx="1932185" cy="960120"/>
              <a:chOff x="3549138" y="4780050"/>
              <a:chExt cx="1932185" cy="960120"/>
            </a:xfrm>
          </p:grpSpPr>
          <p:pic>
            <p:nvPicPr>
              <p:cNvPr id="60" name="Picture 59" descr="sprout.jp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2935" y="4780050"/>
                <a:ext cx="818388" cy="960120"/>
              </a:xfrm>
              <a:prstGeom prst="rect">
                <a:avLst/>
              </a:prstGeom>
            </p:spPr>
          </p:pic>
          <p:pic>
            <p:nvPicPr>
              <p:cNvPr id="61" name="Picture 60" descr="sprout.jp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6580" y="4780050"/>
                <a:ext cx="818388" cy="960120"/>
              </a:xfrm>
              <a:prstGeom prst="rect">
                <a:avLst/>
              </a:prstGeom>
            </p:spPr>
          </p:pic>
          <p:pic>
            <p:nvPicPr>
              <p:cNvPr id="62" name="Picture 61" descr="sprout.jp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9138" y="4780050"/>
                <a:ext cx="818388" cy="960120"/>
              </a:xfrm>
              <a:prstGeom prst="rect">
                <a:avLst/>
              </a:prstGeom>
            </p:spPr>
          </p:pic>
        </p:grpSp>
      </p:grpSp>
      <p:grpSp>
        <p:nvGrpSpPr>
          <p:cNvPr id="5" name="Group 4"/>
          <p:cNvGrpSpPr/>
          <p:nvPr/>
        </p:nvGrpSpPr>
        <p:grpSpPr>
          <a:xfrm>
            <a:off x="5386781" y="4393516"/>
            <a:ext cx="2126691" cy="1907228"/>
            <a:chOff x="6045791" y="4332965"/>
            <a:chExt cx="2727266" cy="2353342"/>
          </a:xfrm>
        </p:grpSpPr>
        <p:pic>
          <p:nvPicPr>
            <p:cNvPr id="23" name="Picture 22" descr="soil-mix-4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36" t="-335" r="19179"/>
            <a:stretch/>
          </p:blipFill>
          <p:spPr>
            <a:xfrm>
              <a:off x="6045791" y="4332965"/>
              <a:ext cx="2727266" cy="2353342"/>
            </a:xfrm>
            <a:prstGeom prst="rect">
              <a:avLst/>
            </a:prstGeom>
          </p:spPr>
        </p:pic>
        <p:pic>
          <p:nvPicPr>
            <p:cNvPr id="63" name="Picture 62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3598" y="5029944"/>
              <a:ext cx="818388" cy="960120"/>
            </a:xfrm>
            <a:prstGeom prst="rect">
              <a:avLst/>
            </a:prstGeom>
          </p:spPr>
        </p:pic>
        <p:pic>
          <p:nvPicPr>
            <p:cNvPr id="64" name="Picture 63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4404" y="4364367"/>
              <a:ext cx="818388" cy="960120"/>
            </a:xfrm>
            <a:prstGeom prst="rect">
              <a:avLst/>
            </a:prstGeom>
          </p:spPr>
        </p:pic>
        <p:pic>
          <p:nvPicPr>
            <p:cNvPr id="65" name="Picture 64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400" y="4983053"/>
              <a:ext cx="818388" cy="960120"/>
            </a:xfrm>
            <a:prstGeom prst="rect">
              <a:avLst/>
            </a:prstGeom>
          </p:spPr>
        </p:pic>
        <p:pic>
          <p:nvPicPr>
            <p:cNvPr id="66" name="Picture 65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8206" y="4428335"/>
              <a:ext cx="818388" cy="960120"/>
            </a:xfrm>
            <a:prstGeom prst="rect">
              <a:avLst/>
            </a:prstGeom>
          </p:spPr>
        </p:pic>
      </p:grpSp>
      <p:pic>
        <p:nvPicPr>
          <p:cNvPr id="6" name="Picture 5" descr="11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93" y="1425289"/>
            <a:ext cx="2085706" cy="1537487"/>
          </a:xfrm>
          <a:prstGeom prst="rect">
            <a:avLst/>
          </a:prstGeom>
        </p:spPr>
      </p:pic>
      <p:pic>
        <p:nvPicPr>
          <p:cNvPr id="7" name="Picture 6" descr="tomato_basket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486" y="1425289"/>
            <a:ext cx="2286298" cy="16197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05311" y="6412694"/>
            <a:ext cx="300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Explain how the garden works</a:t>
            </a:r>
          </a:p>
        </p:txBody>
      </p:sp>
    </p:spTree>
    <p:extLst>
      <p:ext uri="{BB962C8B-B14F-4D97-AF65-F5344CB8AC3E}">
        <p14:creationId xmlns:p14="http://schemas.microsoft.com/office/powerpoint/2010/main" val="73826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tomato_bask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13" y="3787735"/>
            <a:ext cx="2983497" cy="2113638"/>
          </a:xfrm>
          <a:prstGeom prst="rect">
            <a:avLst/>
          </a:prstGeom>
        </p:spPr>
      </p:pic>
      <p:pic>
        <p:nvPicPr>
          <p:cNvPr id="29" name="Picture 28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425656"/>
            <a:ext cx="818388" cy="960120"/>
          </a:xfrm>
          <a:prstGeom prst="rect">
            <a:avLst/>
          </a:prstGeom>
        </p:spPr>
      </p:pic>
      <p:pic>
        <p:nvPicPr>
          <p:cNvPr id="30" name="Picture 29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300941"/>
            <a:ext cx="818388" cy="960120"/>
          </a:xfrm>
          <a:prstGeom prst="rect">
            <a:avLst/>
          </a:prstGeom>
        </p:spPr>
      </p:pic>
      <p:pic>
        <p:nvPicPr>
          <p:cNvPr id="31" name="Picture 30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2093063"/>
            <a:ext cx="818388" cy="960120"/>
          </a:xfrm>
          <a:prstGeom prst="rect">
            <a:avLst/>
          </a:prstGeom>
        </p:spPr>
      </p:pic>
      <p:pic>
        <p:nvPicPr>
          <p:cNvPr id="32" name="Picture 31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2146916"/>
            <a:ext cx="818388" cy="960120"/>
          </a:xfrm>
          <a:prstGeom prst="rect">
            <a:avLst/>
          </a:prstGeom>
        </p:spPr>
      </p:pic>
      <p:pic>
        <p:nvPicPr>
          <p:cNvPr id="22" name="Picture 21" descr="imageedit_40_6609269097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563300"/>
            <a:ext cx="1287646" cy="1583615"/>
          </a:xfrm>
          <a:prstGeom prst="rect">
            <a:avLst/>
          </a:prstGeom>
        </p:spPr>
      </p:pic>
      <p:pic>
        <p:nvPicPr>
          <p:cNvPr id="24" name="Picture 23" descr="imageedit_37_7141615819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63301"/>
            <a:ext cx="1297211" cy="1529762"/>
          </a:xfrm>
          <a:prstGeom prst="rect">
            <a:avLst/>
          </a:prstGeom>
        </p:spPr>
      </p:pic>
      <p:pic>
        <p:nvPicPr>
          <p:cNvPr id="12" name="Picture 11" descr="11.jp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3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115" y="1515696"/>
            <a:ext cx="2085706" cy="1537487"/>
          </a:xfrm>
          <a:prstGeom prst="rect">
            <a:avLst/>
          </a:prstGeom>
        </p:spPr>
      </p:pic>
      <p:pic>
        <p:nvPicPr>
          <p:cNvPr id="14" name="Picture 13" descr="imageedit_5_2274522200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811731"/>
            <a:ext cx="1332330" cy="1613925"/>
          </a:xfrm>
          <a:prstGeom prst="rect">
            <a:avLst/>
          </a:prstGeom>
        </p:spPr>
      </p:pic>
      <p:pic>
        <p:nvPicPr>
          <p:cNvPr id="15" name="Picture 14" descr="imageedit_13_5194653768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3811731"/>
            <a:ext cx="1332330" cy="16465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3350" y="6452871"/>
            <a:ext cx="228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 &amp; Feedback</a:t>
            </a:r>
          </a:p>
        </p:txBody>
      </p:sp>
    </p:spTree>
    <p:extLst>
      <p:ext uri="{BB962C8B-B14F-4D97-AF65-F5344CB8AC3E}">
        <p14:creationId xmlns:p14="http://schemas.microsoft.com/office/powerpoint/2010/main" val="2790957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Task</a:t>
            </a:r>
          </a:p>
        </p:txBody>
      </p:sp>
    </p:spTree>
    <p:extLst>
      <p:ext uri="{BB962C8B-B14F-4D97-AF65-F5344CB8AC3E}">
        <p14:creationId xmlns:p14="http://schemas.microsoft.com/office/powerpoint/2010/main" val="1781860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425656"/>
            <a:ext cx="818388" cy="960120"/>
          </a:xfrm>
          <a:prstGeom prst="rect">
            <a:avLst/>
          </a:prstGeom>
        </p:spPr>
      </p:pic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2146916"/>
            <a:ext cx="818388" cy="960120"/>
          </a:xfrm>
          <a:prstGeom prst="rect">
            <a:avLst/>
          </a:prstGeom>
        </p:spPr>
      </p:pic>
      <p:pic>
        <p:nvPicPr>
          <p:cNvPr id="22" name="Picture 21" descr="imageedit_40_66092690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563300"/>
            <a:ext cx="1287646" cy="1583615"/>
          </a:xfrm>
          <a:prstGeom prst="rect">
            <a:avLst/>
          </a:prstGeom>
        </p:spPr>
      </p:pic>
      <p:pic>
        <p:nvPicPr>
          <p:cNvPr id="23" name="Picture 22" descr="imageedit_37_7141615819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63301"/>
            <a:ext cx="1297211" cy="1529762"/>
          </a:xfrm>
          <a:prstGeom prst="rect">
            <a:avLst/>
          </a:prstGeom>
        </p:spPr>
      </p:pic>
      <p:pic>
        <p:nvPicPr>
          <p:cNvPr id="12" name="Picture 11" descr="imageedit_5_2274522200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811731"/>
            <a:ext cx="1332330" cy="1613925"/>
          </a:xfrm>
          <a:prstGeom prst="rect">
            <a:avLst/>
          </a:prstGeom>
        </p:spPr>
      </p:pic>
      <p:pic>
        <p:nvPicPr>
          <p:cNvPr id="13" name="Picture 12" descr="soil-mix-4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pic>
        <p:nvPicPr>
          <p:cNvPr id="15" name="Picture 14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425656"/>
            <a:ext cx="818388" cy="960120"/>
          </a:xfrm>
          <a:prstGeom prst="rect">
            <a:avLst/>
          </a:prstGeom>
        </p:spPr>
      </p:pic>
      <p:pic>
        <p:nvPicPr>
          <p:cNvPr id="14" name="Picture 13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908" y="2093063"/>
            <a:ext cx="818388" cy="9601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7427" y="6414974"/>
            <a:ext cx="603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group goal: have a big basket of tomatoes and share them</a:t>
            </a:r>
          </a:p>
        </p:txBody>
      </p:sp>
      <p:pic>
        <p:nvPicPr>
          <p:cNvPr id="16" name="Picture 15" descr="imageedit_13_5194653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3811731"/>
            <a:ext cx="1332330" cy="164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87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oil-mix-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422411"/>
            <a:ext cx="4123096" cy="336924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7600521">
            <a:off x="2015127" y="2145137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4289966" flipH="1">
            <a:off x="2009706" y="4744850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7041888">
            <a:off x="6413120" y="4723379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1725791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004531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004531"/>
            <a:ext cx="818388" cy="960120"/>
          </a:xfrm>
          <a:prstGeom prst="rect">
            <a:avLst/>
          </a:prstGeom>
        </p:spPr>
      </p:pic>
      <p:pic>
        <p:nvPicPr>
          <p:cNvPr id="18" name="Picture 17" descr="imageedit_40_6609269097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142175"/>
            <a:ext cx="1287646" cy="1583615"/>
          </a:xfrm>
          <a:prstGeom prst="rect">
            <a:avLst/>
          </a:prstGeom>
        </p:spPr>
      </p:pic>
      <p:pic>
        <p:nvPicPr>
          <p:cNvPr id="19" name="Picture 18" descr="imageedit_37_7141615819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142176"/>
            <a:ext cx="1297211" cy="1529762"/>
          </a:xfrm>
          <a:prstGeom prst="rect">
            <a:avLst/>
          </a:prstGeom>
        </p:spPr>
      </p:pic>
      <p:pic>
        <p:nvPicPr>
          <p:cNvPr id="22" name="Picture 21" descr="imageedit_5_2274522200.jpg"/>
          <p:cNvPicPr>
            <a:picLocks noChangeAspect="1"/>
          </p:cNvPicPr>
          <p:nvPr/>
        </p:nvPicPr>
        <p:blipFill>
          <a:blip r:embed="rId8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390606"/>
            <a:ext cx="1332330" cy="1613925"/>
          </a:xfrm>
          <a:prstGeom prst="rect">
            <a:avLst/>
          </a:prstGeom>
        </p:spPr>
      </p:pic>
      <p:pic>
        <p:nvPicPr>
          <p:cNvPr id="23" name="Picture 22" descr="brown-rabbit.jpg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 b="6885"/>
          <a:stretch/>
        </p:blipFill>
        <p:spPr>
          <a:xfrm>
            <a:off x="7991687" y="1436581"/>
            <a:ext cx="971401" cy="1249330"/>
          </a:xfrm>
          <a:prstGeom prst="rect">
            <a:avLst/>
          </a:prstGeom>
        </p:spPr>
      </p:pic>
      <p:pic>
        <p:nvPicPr>
          <p:cNvPr id="24" name="Picture 23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908" y="1725791"/>
            <a:ext cx="818388" cy="960120"/>
          </a:xfrm>
          <a:prstGeom prst="rect">
            <a:avLst/>
          </a:prstGeom>
        </p:spPr>
      </p:pic>
      <p:pic>
        <p:nvPicPr>
          <p:cNvPr id="16" name="Picture 15" descr="imageedit_13_5194653768.jpg"/>
          <p:cNvPicPr>
            <a:picLocks noChangeAspect="1"/>
          </p:cNvPicPr>
          <p:nvPr/>
        </p:nvPicPr>
        <p:blipFill>
          <a:blip r:embed="rId10">
            <a:clrChange>
              <a:clrFrom>
                <a:srgbClr val="FBFBFE"/>
              </a:clrFrom>
              <a:clrTo>
                <a:srgbClr val="FBFB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0" y="3358011"/>
            <a:ext cx="1332330" cy="16465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40286" y="6059281"/>
            <a:ext cx="80022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boy (on the upper right corner) wants to put his plant in the group garden, but a rabbit comes to eat his plant. The other children put their plants into the garden.</a:t>
            </a:r>
          </a:p>
        </p:txBody>
      </p:sp>
    </p:spTree>
    <p:extLst>
      <p:ext uri="{BB962C8B-B14F-4D97-AF65-F5344CB8AC3E}">
        <p14:creationId xmlns:p14="http://schemas.microsoft.com/office/powerpoint/2010/main" val="268089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2444E-6 3.81129E-6 L 0.0781 3.81129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0.24271 0.11319 " pathEditMode="relative" ptsTypes="AA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 -0.01041 L -0.3334 -0.3645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29" y="-1771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3481E-6 -3.53227E-6 L 0.30145 -0.3645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4" y="-1822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894" y="6475409"/>
            <a:ext cx="723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outcome: They get a </a:t>
            </a:r>
            <a:r>
              <a:rPr lang="en-US" b="1" i="1" dirty="0"/>
              <a:t>small</a:t>
            </a:r>
            <a:r>
              <a:rPr lang="en-US" dirty="0"/>
              <a:t> basket of tomatoes. Each kid gets a tomato. </a:t>
            </a:r>
          </a:p>
        </p:txBody>
      </p:sp>
      <p:pic>
        <p:nvPicPr>
          <p:cNvPr id="15" name="Picture 14" descr="imageedit_37_7141615819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63301"/>
            <a:ext cx="1297211" cy="1529762"/>
          </a:xfrm>
          <a:prstGeom prst="rect">
            <a:avLst/>
          </a:prstGeom>
        </p:spPr>
      </p:pic>
      <p:pic>
        <p:nvPicPr>
          <p:cNvPr id="17" name="Picture 16" descr="imageedit_5_2274522200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706" b="100000" l="0" r="100000">
                        <a14:foregroundMark x1="13056" y1="28471" x2="23889" y2="5412"/>
                        <a14:backgroundMark x1="34444" y1="10824" x2="34444" y2="10824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811731"/>
            <a:ext cx="1332330" cy="1613925"/>
          </a:xfrm>
          <a:prstGeom prst="rect">
            <a:avLst/>
          </a:prstGeom>
        </p:spPr>
      </p:pic>
      <p:pic>
        <p:nvPicPr>
          <p:cNvPr id="18" name="Picture 17" descr="imag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21" y="2354622"/>
            <a:ext cx="486120" cy="486120"/>
          </a:xfrm>
          <a:prstGeom prst="rect">
            <a:avLst/>
          </a:prstGeom>
        </p:spPr>
      </p:pic>
      <p:pic>
        <p:nvPicPr>
          <p:cNvPr id="19" name="Picture 18" descr="imag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336" y="2263962"/>
            <a:ext cx="486120" cy="486120"/>
          </a:xfrm>
          <a:prstGeom prst="rect">
            <a:avLst/>
          </a:prstGeom>
        </p:spPr>
      </p:pic>
      <p:pic>
        <p:nvPicPr>
          <p:cNvPr id="20" name="Picture 19" descr="imag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220" y="5551387"/>
            <a:ext cx="486120" cy="486120"/>
          </a:xfrm>
          <a:prstGeom prst="rect">
            <a:avLst/>
          </a:prstGeom>
        </p:spPr>
      </p:pic>
      <p:pic>
        <p:nvPicPr>
          <p:cNvPr id="21" name="Picture 20" descr="imag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76" y="5551387"/>
            <a:ext cx="486120" cy="486120"/>
          </a:xfrm>
          <a:prstGeom prst="rect">
            <a:avLst/>
          </a:prstGeom>
        </p:spPr>
      </p:pic>
      <p:pic>
        <p:nvPicPr>
          <p:cNvPr id="11" name="Picture 10" descr="imageedit_13_5194653768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3811731"/>
            <a:ext cx="1332330" cy="1646520"/>
          </a:xfrm>
          <a:prstGeom prst="rect">
            <a:avLst/>
          </a:prstGeom>
        </p:spPr>
      </p:pic>
      <p:pic>
        <p:nvPicPr>
          <p:cNvPr id="10" name="Picture 9" descr="imageedit_40_6609269097.jpg"/>
          <p:cNvPicPr>
            <a:picLocks noChangeAspect="1"/>
          </p:cNvPicPr>
          <p:nvPr/>
        </p:nvPicPr>
        <p:blipFill>
          <a:blip r:embed="rId8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563300"/>
            <a:ext cx="1287646" cy="1583615"/>
          </a:xfrm>
          <a:prstGeom prst="rect">
            <a:avLst/>
          </a:prstGeom>
        </p:spPr>
      </p:pic>
      <p:pic>
        <p:nvPicPr>
          <p:cNvPr id="13" name="Picture 12" descr="imageedit_5_2274522200.jpg">
            <a:extLst>
              <a:ext uri="{FF2B5EF4-FFF2-40B4-BE49-F238E27FC236}">
                <a16:creationId xmlns:a16="http://schemas.microsoft.com/office/drawing/2014/main" id="{958AC4E6-414F-E341-8254-CEBC03FD65E1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811731"/>
            <a:ext cx="1332330" cy="161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37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Questions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4191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Oval 2">
            <a:hlinkClick r:id="rId2" action="ppaction://hlinksldjump"/>
          </p:cNvPr>
          <p:cNvSpPr/>
          <p:nvPr/>
        </p:nvSpPr>
        <p:spPr>
          <a:xfrm>
            <a:off x="685800" y="662869"/>
            <a:ext cx="1476022" cy="14675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</a:t>
            </a:r>
          </a:p>
        </p:txBody>
      </p:sp>
      <p:sp>
        <p:nvSpPr>
          <p:cNvPr id="6" name="Oval 5">
            <a:hlinkClick r:id="rId3" action="ppaction://hlinksldjump"/>
          </p:cNvPr>
          <p:cNvSpPr/>
          <p:nvPr/>
        </p:nvSpPr>
        <p:spPr>
          <a:xfrm>
            <a:off x="6808421" y="662869"/>
            <a:ext cx="1476022" cy="1467556"/>
          </a:xfrm>
          <a:prstGeom prst="ellipse">
            <a:avLst/>
          </a:prstGeom>
          <a:solidFill>
            <a:srgbClr val="558ED5"/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9375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8" name="Picture 7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099073"/>
            <a:ext cx="564354" cy="564354"/>
          </a:xfrm>
          <a:prstGeom prst="rect">
            <a:avLst/>
          </a:prstGeom>
        </p:spPr>
      </p:pic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pic>
        <p:nvPicPr>
          <p:cNvPr id="10" name="Picture 9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4145" y="6295416"/>
            <a:ext cx="365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Introduce the group &amp; the piggybank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411431" y="2498622"/>
            <a:ext cx="4196251" cy="2917640"/>
            <a:chOff x="2795841" y="3194842"/>
            <a:chExt cx="4163767" cy="2841007"/>
          </a:xfrm>
        </p:grpSpPr>
        <p:pic>
          <p:nvPicPr>
            <p:cNvPr id="18" name="Picture 17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20" name="Picture 19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1" name="Picture 20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pic>
        <p:nvPicPr>
          <p:cNvPr id="28" name="Picture 27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pic>
        <p:nvPicPr>
          <p:cNvPr id="29" name="Picture 28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pic>
        <p:nvPicPr>
          <p:cNvPr id="30" name="Picture 29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31" name="Picture 30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04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oil-mix-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7600521">
            <a:off x="2015127" y="2566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4289966" flipH="1">
            <a:off x="2009706" y="516597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7041888">
            <a:off x="6413120" y="5144504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73" y="2804707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60" y="2804707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199" y="2804707"/>
            <a:ext cx="818388" cy="960120"/>
          </a:xfrm>
          <a:prstGeom prst="rect">
            <a:avLst/>
          </a:prstGeom>
        </p:spPr>
      </p:pic>
      <p:pic>
        <p:nvPicPr>
          <p:cNvPr id="18" name="Picture 17" descr="imageedit_40_6609269097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563300"/>
            <a:ext cx="1287646" cy="1583615"/>
          </a:xfrm>
          <a:prstGeom prst="rect">
            <a:avLst/>
          </a:prstGeom>
        </p:spPr>
      </p:pic>
      <p:pic>
        <p:nvPicPr>
          <p:cNvPr id="19" name="Picture 18" descr="imageedit_37_7141615819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63301"/>
            <a:ext cx="1297211" cy="1529762"/>
          </a:xfrm>
          <a:prstGeom prst="rect">
            <a:avLst/>
          </a:prstGeom>
        </p:spPr>
      </p:pic>
      <p:pic>
        <p:nvPicPr>
          <p:cNvPr id="22" name="Picture 21" descr="imageedit_5_2274522200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811731"/>
            <a:ext cx="1332330" cy="1613925"/>
          </a:xfrm>
          <a:prstGeom prst="rect">
            <a:avLst/>
          </a:prstGeom>
        </p:spPr>
      </p:pic>
      <p:pic>
        <p:nvPicPr>
          <p:cNvPr id="24" name="Picture 23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43" y="2146916"/>
            <a:ext cx="818388" cy="96012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727572" y="394756"/>
            <a:ext cx="1775077" cy="2025009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0" name="Picture 19" descr="imageedit_13_5194653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3811731"/>
            <a:ext cx="1332330" cy="16465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0260" y="5934670"/>
            <a:ext cx="709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Unable Free-Rider Reminder: </a:t>
            </a:r>
          </a:p>
          <a:p>
            <a:r>
              <a:rPr lang="en-US" dirty="0"/>
              <a:t>Wanted to put his plant in the garden but a rabbit ate it.</a:t>
            </a:r>
          </a:p>
        </p:txBody>
      </p:sp>
      <p:pic>
        <p:nvPicPr>
          <p:cNvPr id="21" name="Picture 20" descr="brown-rabbit.jpg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 b="6885"/>
          <a:stretch/>
        </p:blipFill>
        <p:spPr>
          <a:xfrm>
            <a:off x="7991687" y="1857706"/>
            <a:ext cx="971401" cy="124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25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is he good or bad?</a:t>
            </a:r>
            <a:br>
              <a:rPr lang="en-US" dirty="0"/>
            </a:b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9" name="Picture 8" descr="imageedit_37_7141615819.jp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1667" r="991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63301"/>
              <a:ext cx="1297211" cy="1529762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498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11" name="Picture 10" descr="imageedit_37_7141615819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67" r="991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63301"/>
              <a:ext cx="1297211" cy="1529762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4" name="Group 13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20" name="Picture 19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1" name="Picture 20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8" name="Picture 17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19" name="Picture 18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6" name="Picture 15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7" name="Picture 16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  <p:sp>
        <p:nvSpPr>
          <p:cNvPr id="22" name="Title 1"/>
          <p:cNvSpPr txBox="1">
            <a:spLocks/>
          </p:cNvSpPr>
          <p:nvPr/>
        </p:nvSpPr>
        <p:spPr>
          <a:xfrm>
            <a:off x="156869" y="5634874"/>
            <a:ext cx="8762332" cy="159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Evaluation: </a:t>
            </a:r>
            <a:r>
              <a:rPr lang="en-US" sz="2200" dirty="0"/>
              <a:t>a little good/bad or really good/bad?</a:t>
            </a:r>
            <a:br>
              <a:rPr lang="en-US" sz="2200" dirty="0"/>
            </a:br>
            <a:br>
              <a:rPr lang="en-US" sz="2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43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7" name="Picture 6" descr="imageedit_37_7141615819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67" r="991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63301"/>
              <a:ext cx="1297211" cy="1529762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163572" y="6350731"/>
            <a:ext cx="8762332" cy="319663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/>
              <a:t>Preference: </a:t>
            </a:r>
            <a:r>
              <a:rPr lang="en-US" sz="2200"/>
              <a:t>Do you like him or you don’t like him?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12" name="Picture 11" descr="rating (1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13" name="Picture 12" descr="rating (3).jp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036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7" name="Picture 6" descr="imageedit_37_7141615819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67" r="991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63301"/>
              <a:ext cx="1297211" cy="1529762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0" name="Title 1"/>
          <p:cNvSpPr txBox="1">
            <a:spLocks/>
          </p:cNvSpPr>
          <p:nvPr/>
        </p:nvSpPr>
        <p:spPr>
          <a:xfrm>
            <a:off x="191157" y="5015142"/>
            <a:ext cx="8762332" cy="9098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Preference: </a:t>
            </a:r>
            <a:r>
              <a:rPr lang="en-US" sz="2200" dirty="0"/>
              <a:t>do you like him a little or a lot? </a:t>
            </a:r>
            <a:br>
              <a:rPr lang="en-US" sz="2200" dirty="0"/>
            </a:br>
            <a:r>
              <a:rPr lang="en-US" sz="2200" dirty="0"/>
              <a:t>do you kind of don’t like him or really don’t like him?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22" name="Picture 21" descr="rating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3" name="Picture 22" descr="rating (1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4" name="Picture 23" descr="rating (2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25" name="Picture 24" descr="rating (3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  <p:sp>
        <p:nvSpPr>
          <p:cNvPr id="26" name="Right Arrow 25">
            <a:hlinkClick r:id="rId10" action="ppaction://hlinksldjump"/>
          </p:cNvPr>
          <p:cNvSpPr/>
          <p:nvPr/>
        </p:nvSpPr>
        <p:spPr>
          <a:xfrm>
            <a:off x="7168445" y="5789717"/>
            <a:ext cx="1862667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To Contributor</a:t>
            </a:r>
          </a:p>
        </p:txBody>
      </p:sp>
    </p:spTree>
    <p:extLst>
      <p:ext uri="{BB962C8B-B14F-4D97-AF65-F5344CB8AC3E}">
        <p14:creationId xmlns:p14="http://schemas.microsoft.com/office/powerpoint/2010/main" val="2336490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Contributor</a:t>
            </a:r>
          </a:p>
        </p:txBody>
      </p:sp>
    </p:spTree>
    <p:extLst>
      <p:ext uri="{BB962C8B-B14F-4D97-AF65-F5344CB8AC3E}">
        <p14:creationId xmlns:p14="http://schemas.microsoft.com/office/powerpoint/2010/main" val="2837047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oil-mix-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7600521">
            <a:off x="2015127" y="2566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4289966" flipH="1">
            <a:off x="2009706" y="516597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7041888">
            <a:off x="6413120" y="5144504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658" y="2851611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52" y="2851611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90" y="2851611"/>
            <a:ext cx="818388" cy="960120"/>
          </a:xfrm>
          <a:prstGeom prst="rect">
            <a:avLst/>
          </a:prstGeom>
        </p:spPr>
      </p:pic>
      <p:pic>
        <p:nvPicPr>
          <p:cNvPr id="19" name="Picture 18" descr="imageedit_37_7141615819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63301"/>
            <a:ext cx="1297211" cy="1529762"/>
          </a:xfrm>
          <a:prstGeom prst="rect">
            <a:avLst/>
          </a:prstGeom>
        </p:spPr>
      </p:pic>
      <p:pic>
        <p:nvPicPr>
          <p:cNvPr id="22" name="Picture 21" descr="imageedit_5_2274522200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811731"/>
            <a:ext cx="1332330" cy="1613925"/>
          </a:xfrm>
          <a:prstGeom prst="rect">
            <a:avLst/>
          </a:prstGeom>
        </p:spPr>
      </p:pic>
      <p:pic>
        <p:nvPicPr>
          <p:cNvPr id="24" name="Picture 23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43" y="2146916"/>
            <a:ext cx="818388" cy="96012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12980" y="394756"/>
            <a:ext cx="1775077" cy="2025009"/>
            <a:chOff x="312980" y="394756"/>
            <a:chExt cx="1775077" cy="2025009"/>
          </a:xfrm>
        </p:grpSpPr>
        <p:pic>
          <p:nvPicPr>
            <p:cNvPr id="18" name="Picture 17" descr="imageedit_40_6609269097.jpg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EAEDF4"/>
                </a:clrFrom>
                <a:clrTo>
                  <a:srgbClr val="EAED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24" y="563300"/>
              <a:ext cx="1287646" cy="1583615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312980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23" name="Picture 22" descr="imageedit_13_5194653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3811731"/>
            <a:ext cx="1332330" cy="16465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3730" y="5993015"/>
            <a:ext cx="529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Contributor Reminder: </a:t>
            </a:r>
          </a:p>
          <a:p>
            <a:r>
              <a:rPr lang="en-US" dirty="0"/>
              <a:t>Wanted to put his plant in the garden and put it there. </a:t>
            </a:r>
          </a:p>
        </p:txBody>
      </p:sp>
    </p:spTree>
    <p:extLst>
      <p:ext uri="{BB962C8B-B14F-4D97-AF65-F5344CB8AC3E}">
        <p14:creationId xmlns:p14="http://schemas.microsoft.com/office/powerpoint/2010/main" val="2683605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is he good or bad?</a:t>
            </a:r>
            <a:br>
              <a:rPr lang="en-US" dirty="0"/>
            </a:b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12980" y="394756"/>
            <a:ext cx="1775077" cy="2025009"/>
            <a:chOff x="312980" y="394756"/>
            <a:chExt cx="1775077" cy="2025009"/>
          </a:xfrm>
        </p:grpSpPr>
        <p:pic>
          <p:nvPicPr>
            <p:cNvPr id="14" name="Picture 13" descr="imageedit_40_6609269097.jpg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EAEDF4"/>
                </a:clrFrom>
                <a:clrTo>
                  <a:srgbClr val="EAED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24" y="563300"/>
              <a:ext cx="1287646" cy="1583615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312980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767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2980" y="394756"/>
            <a:ext cx="1775077" cy="2025009"/>
            <a:chOff x="312980" y="394756"/>
            <a:chExt cx="1775077" cy="2025009"/>
          </a:xfrm>
        </p:grpSpPr>
        <p:pic>
          <p:nvPicPr>
            <p:cNvPr id="14" name="Picture 13" descr="imageedit_40_6609269097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AEDF4"/>
                </a:clrFrom>
                <a:clrTo>
                  <a:srgbClr val="EAED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24" y="563300"/>
              <a:ext cx="1287646" cy="1583615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312980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2" name="Group 11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21" name="Picture 20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2" name="Picture 21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9" name="Picture 18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0" name="Picture 19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7" name="Picture 16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8" name="Picture 17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  <p:sp>
        <p:nvSpPr>
          <p:cNvPr id="24" name="Title 1"/>
          <p:cNvSpPr txBox="1">
            <a:spLocks/>
          </p:cNvSpPr>
          <p:nvPr/>
        </p:nvSpPr>
        <p:spPr>
          <a:xfrm>
            <a:off x="156869" y="5634874"/>
            <a:ext cx="8762332" cy="159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Evaluation: </a:t>
            </a:r>
            <a:r>
              <a:rPr lang="en-US" sz="2200" dirty="0"/>
              <a:t>a little good/bad or really good/bad?</a:t>
            </a:r>
            <a:br>
              <a:rPr lang="en-US" sz="2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691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63572" y="6350731"/>
            <a:ext cx="8762332" cy="319663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/>
              <a:t>Preference: </a:t>
            </a:r>
            <a:r>
              <a:rPr lang="en-US" sz="2200"/>
              <a:t>Do you like him or you don’t like him?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12" name="Picture 11" descr="rating (1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13" name="Picture 12" descr="rating (3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312980" y="394756"/>
            <a:ext cx="1775077" cy="2025009"/>
            <a:chOff x="312980" y="394756"/>
            <a:chExt cx="1775077" cy="2025009"/>
          </a:xfrm>
        </p:grpSpPr>
        <p:pic>
          <p:nvPicPr>
            <p:cNvPr id="15" name="Picture 14" descr="imageedit_40_6609269097.jpg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EAEDF4"/>
                </a:clrFrom>
                <a:clrTo>
                  <a:srgbClr val="EAED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24" y="563300"/>
              <a:ext cx="1287646" cy="1583615"/>
            </a:xfrm>
            <a:prstGeom prst="rect">
              <a:avLst/>
            </a:prstGeom>
          </p:spPr>
        </p:pic>
        <p:sp>
          <p:nvSpPr>
            <p:cNvPr id="16" name="Oval 15"/>
            <p:cNvSpPr/>
            <p:nvPr/>
          </p:nvSpPr>
          <p:spPr>
            <a:xfrm>
              <a:off x="312980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10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053754" y="2498622"/>
            <a:ext cx="4196251" cy="2917640"/>
            <a:chOff x="2795841" y="3194842"/>
            <a:chExt cx="4163767" cy="2841007"/>
          </a:xfrm>
        </p:grpSpPr>
        <p:pic>
          <p:nvPicPr>
            <p:cNvPr id="28" name="Picture 27" descr="HTB1ydobGXXXXXXXXFXXq6xXFXXXD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27" name="Picture 26" descr="HTB1ydobGXXXXXXXXFXXq6xXFXXXD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3" name="Picture 22" descr="pig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159678" y="3953978"/>
            <a:ext cx="1045606" cy="1044904"/>
            <a:chOff x="809624" y="4560092"/>
            <a:chExt cx="1484312" cy="1401115"/>
          </a:xfrm>
        </p:grpSpPr>
        <p:pic>
          <p:nvPicPr>
            <p:cNvPr id="9" name="Picture 8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711" y="5176982"/>
              <a:ext cx="784225" cy="784225"/>
            </a:xfrm>
            <a:prstGeom prst="rect">
              <a:avLst/>
            </a:prstGeom>
          </p:spPr>
        </p:pic>
        <p:pic>
          <p:nvPicPr>
            <p:cNvPr id="10" name="Picture 9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4" y="5176982"/>
              <a:ext cx="784225" cy="784225"/>
            </a:xfrm>
            <a:prstGeom prst="rect">
              <a:avLst/>
            </a:prstGeom>
          </p:spPr>
        </p:pic>
        <p:pic>
          <p:nvPicPr>
            <p:cNvPr id="11" name="Picture 10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323" y="4560092"/>
              <a:ext cx="784225" cy="784225"/>
            </a:xfrm>
            <a:prstGeom prst="rect">
              <a:avLst/>
            </a:prstGeom>
          </p:spPr>
        </p:pic>
        <p:pic>
          <p:nvPicPr>
            <p:cNvPr id="12" name="Picture 11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4" y="4560092"/>
              <a:ext cx="784225" cy="784225"/>
            </a:xfrm>
            <a:prstGeom prst="rect">
              <a:avLst/>
            </a:prstGeom>
          </p:spPr>
        </p:pic>
      </p:grpSp>
      <p:sp>
        <p:nvSpPr>
          <p:cNvPr id="16" name="Down Arrow 15"/>
          <p:cNvSpPr/>
          <p:nvPr/>
        </p:nvSpPr>
        <p:spPr>
          <a:xfrm rot="16200000">
            <a:off x="1387198" y="2374469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536" y="6267805"/>
            <a:ext cx="330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Explain how the piggybank works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99311" y="2268129"/>
            <a:ext cx="908510" cy="989703"/>
            <a:chOff x="809624" y="4560092"/>
            <a:chExt cx="1484312" cy="1401115"/>
          </a:xfrm>
        </p:grpSpPr>
        <p:pic>
          <p:nvPicPr>
            <p:cNvPr id="26" name="Picture 25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711" y="5176982"/>
              <a:ext cx="784225" cy="784225"/>
            </a:xfrm>
            <a:prstGeom prst="rect">
              <a:avLst/>
            </a:prstGeom>
          </p:spPr>
        </p:pic>
        <p:pic>
          <p:nvPicPr>
            <p:cNvPr id="31" name="Picture 30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4" y="5176982"/>
              <a:ext cx="784225" cy="784225"/>
            </a:xfrm>
            <a:prstGeom prst="rect">
              <a:avLst/>
            </a:prstGeom>
          </p:spPr>
        </p:pic>
        <p:pic>
          <p:nvPicPr>
            <p:cNvPr id="32" name="Picture 31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1736" y="4560092"/>
              <a:ext cx="784225" cy="784225"/>
            </a:xfrm>
            <a:prstGeom prst="rect">
              <a:avLst/>
            </a:prstGeom>
          </p:spPr>
        </p:pic>
      </p:grpSp>
      <p:sp>
        <p:nvSpPr>
          <p:cNvPr id="44" name="Down Arrow 43"/>
          <p:cNvSpPr/>
          <p:nvPr/>
        </p:nvSpPr>
        <p:spPr>
          <a:xfrm rot="16200000">
            <a:off x="6539250" y="2255311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Down Arrow 44"/>
          <p:cNvSpPr/>
          <p:nvPr/>
        </p:nvSpPr>
        <p:spPr>
          <a:xfrm rot="16200000">
            <a:off x="1387198" y="4132757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Down Arrow 45"/>
          <p:cNvSpPr/>
          <p:nvPr/>
        </p:nvSpPr>
        <p:spPr>
          <a:xfrm rot="16200000">
            <a:off x="6430469" y="4132757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4" name="Picture 33" descr="Chocolate-Cake-Yummy-Wallpapers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203" y="2268129"/>
            <a:ext cx="1174865" cy="1006709"/>
          </a:xfrm>
          <a:prstGeom prst="rect">
            <a:avLst/>
          </a:prstGeom>
        </p:spPr>
      </p:pic>
      <p:pic>
        <p:nvPicPr>
          <p:cNvPr id="7" name="Picture 6" descr="chocolate-fruit-christmas-cake-541fdc29d6d54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6"/>
          <a:stretch/>
        </p:blipFill>
        <p:spPr>
          <a:xfrm>
            <a:off x="7068550" y="3783107"/>
            <a:ext cx="1859118" cy="176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6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91157" y="5015142"/>
            <a:ext cx="8762332" cy="9098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Preference: </a:t>
            </a:r>
            <a:r>
              <a:rPr lang="en-US" sz="2200" dirty="0"/>
              <a:t>do you like him a little or a lot? </a:t>
            </a:r>
            <a:br>
              <a:rPr lang="en-US" sz="2200" dirty="0"/>
            </a:br>
            <a:r>
              <a:rPr lang="en-US" sz="2200" dirty="0"/>
              <a:t>do you kind of don’t like him or really don’t like him?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22" name="Picture 21" descr="rating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3" name="Picture 22" descr="rating (1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4" name="Picture 23" descr="rating (2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25" name="Picture 24" descr="rating (3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  <p:sp>
        <p:nvSpPr>
          <p:cNvPr id="26" name="Right Arrow 25">
            <a:hlinkClick r:id="rId8" action="ppaction://hlinksldjump"/>
          </p:cNvPr>
          <p:cNvSpPr/>
          <p:nvPr/>
        </p:nvSpPr>
        <p:spPr>
          <a:xfrm>
            <a:off x="7168445" y="5789717"/>
            <a:ext cx="1862667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To Free-Rider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12980" y="394756"/>
            <a:ext cx="1775077" cy="2025009"/>
            <a:chOff x="312980" y="394756"/>
            <a:chExt cx="1775077" cy="2025009"/>
          </a:xfrm>
        </p:grpSpPr>
        <p:pic>
          <p:nvPicPr>
            <p:cNvPr id="13" name="Picture 12" descr="imageedit_40_6609269097.jpg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EAEDF4"/>
                </a:clrFrom>
                <a:clrTo>
                  <a:srgbClr val="EAED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24" y="563300"/>
              <a:ext cx="1287646" cy="1583615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312980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975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099073"/>
            <a:ext cx="564354" cy="564354"/>
          </a:xfrm>
          <a:prstGeom prst="rect">
            <a:avLst/>
          </a:prstGeom>
        </p:spPr>
      </p:pic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275594" y="2957758"/>
            <a:ext cx="4163767" cy="2841007"/>
            <a:chOff x="2795841" y="3194842"/>
            <a:chExt cx="4163767" cy="2841007"/>
          </a:xfrm>
        </p:grpSpPr>
        <p:pic>
          <p:nvPicPr>
            <p:cNvPr id="13" name="Picture 12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5" name="Picture 14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16" name="Picture 15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414145" y="629541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Questions &amp; feedback</a:t>
            </a:r>
          </a:p>
        </p:txBody>
      </p:sp>
      <p:sp>
        <p:nvSpPr>
          <p:cNvPr id="3" name="Action Button: Help 2">
            <a:hlinkClick r:id="" action="ppaction://noaction" highlightClick="1"/>
          </p:cNvPr>
          <p:cNvSpPr/>
          <p:nvPr/>
        </p:nvSpPr>
        <p:spPr>
          <a:xfrm>
            <a:off x="3952189" y="215019"/>
            <a:ext cx="793030" cy="706569"/>
          </a:xfrm>
          <a:prstGeom prst="actionButtonHelp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Down Arrow 20"/>
          <p:cNvSpPr/>
          <p:nvPr/>
        </p:nvSpPr>
        <p:spPr>
          <a:xfrm rot="10800000">
            <a:off x="4053814" y="2291219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5" name="Picture 24" descr="Chocolate-Cake-Yummy-Wallpapers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190" y="1092364"/>
            <a:ext cx="1174865" cy="1006709"/>
          </a:xfrm>
          <a:prstGeom prst="rect">
            <a:avLst/>
          </a:prstGeom>
        </p:spPr>
      </p:pic>
      <p:pic>
        <p:nvPicPr>
          <p:cNvPr id="20" name="Picture 19" descr="chocolate-fruit-christmas-cake-541fdc29d6d54.jpg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55" y="568304"/>
            <a:ext cx="1859118" cy="1859118"/>
          </a:xfrm>
          <a:prstGeom prst="rect">
            <a:avLst/>
          </a:prstGeom>
        </p:spPr>
      </p:pic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24" name="Picture 23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  <p:pic>
        <p:nvPicPr>
          <p:cNvPr id="27" name="Picture 26" descr="imageedit_9_3849709197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pic>
        <p:nvPicPr>
          <p:cNvPr id="28" name="Picture 27" descr="imageedit_12_5259705472.jpg"/>
          <p:cNvPicPr>
            <a:picLocks noChangeAspect="1"/>
          </p:cNvPicPr>
          <p:nvPr/>
        </p:nvPicPr>
        <p:blipFill>
          <a:blip r:embed="rId10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pic>
        <p:nvPicPr>
          <p:cNvPr id="29" name="Picture 28" descr="imageedit_21_8759040385.jpg"/>
          <p:cNvPicPr>
            <a:picLocks noChangeAspect="1"/>
          </p:cNvPicPr>
          <p:nvPr/>
        </p:nvPicPr>
        <p:blipFill>
          <a:blip r:embed="rId12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30" name="Picture 29" descr="imageedit_27_3890830367.jpg"/>
          <p:cNvPicPr>
            <a:picLocks noChangeAspect="1"/>
          </p:cNvPicPr>
          <p:nvPr/>
        </p:nvPicPr>
        <p:blipFill>
          <a:blip r:embed="rId14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8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Task</a:t>
            </a:r>
          </a:p>
        </p:txBody>
      </p:sp>
    </p:spTree>
    <p:extLst>
      <p:ext uri="{BB962C8B-B14F-4D97-AF65-F5344CB8AC3E}">
        <p14:creationId xmlns:p14="http://schemas.microsoft.com/office/powerpoint/2010/main" val="385817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3" name="Picture 12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5" name="Picture 14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16" name="Picture 15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414145" y="6295416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group goal: have a big cake and share it</a:t>
            </a:r>
          </a:p>
        </p:txBody>
      </p:sp>
      <p:pic>
        <p:nvPicPr>
          <p:cNvPr id="17" name="Picture 16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19" name="Picture 1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  <p:pic>
        <p:nvPicPr>
          <p:cNvPr id="22" name="Picture 21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pic>
        <p:nvPicPr>
          <p:cNvPr id="23" name="Picture 22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pic>
        <p:nvPicPr>
          <p:cNvPr id="24" name="Picture 23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25" name="Picture 24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pic>
        <p:nvPicPr>
          <p:cNvPr id="18" name="Picture 17" descr="index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147807"/>
            <a:ext cx="564354" cy="56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8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7" name="Picture 16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9" name="Picture 18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0" name="Picture 19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731469" y="6091793"/>
            <a:ext cx="6122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Unwilling free-rider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(upper left):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Doesn’t want to put his chocolate into the piggybank; he eats it</a:t>
            </a:r>
          </a:p>
        </p:txBody>
      </p:sp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147807"/>
            <a:ext cx="564354" cy="564354"/>
          </a:xfrm>
          <a:prstGeom prst="rect">
            <a:avLst/>
          </a:prstGeom>
        </p:spPr>
      </p:pic>
      <p:pic>
        <p:nvPicPr>
          <p:cNvPr id="33" name="Picture 32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pic>
        <p:nvPicPr>
          <p:cNvPr id="34" name="Picture 33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35" name="Picture 34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sp>
        <p:nvSpPr>
          <p:cNvPr id="36" name="Down Arrow 35"/>
          <p:cNvSpPr/>
          <p:nvPr/>
        </p:nvSpPr>
        <p:spPr>
          <a:xfrm rot="14915902">
            <a:off x="2257451" y="467228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Down Arrow 36"/>
          <p:cNvSpPr/>
          <p:nvPr/>
        </p:nvSpPr>
        <p:spPr>
          <a:xfrm rot="3851292" flipH="1">
            <a:off x="5838194" y="1930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Down Arrow 37"/>
          <p:cNvSpPr/>
          <p:nvPr/>
        </p:nvSpPr>
        <p:spPr>
          <a:xfrm rot="7041888">
            <a:off x="5839053" y="463897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9" name="Picture 38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pic>
        <p:nvPicPr>
          <p:cNvPr id="40" name="Picture 39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41" name="Picture 40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9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48148E-6 L -3.05556E-6 -0.15024 " pathEditMode="relative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4308E-6 4.59866E-6 L 0.30823 -0.4124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1" y="-2063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9382E-6 -2.01712E-6 L -0.34033 0.0018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5" y="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23 L -0.34033 -0.4124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5" y="-20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5149" y="6276459"/>
            <a:ext cx="142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outcome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20" name="Picture 19" descr="HTB1ydobGXXXXXXXXFXXq6xXFXXXD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22" name="Picture 21" descr="HTB1ydobGXXXXXXXXFXXq6xXFXXXD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3" name="Picture 22" descr="pig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pic>
        <p:nvPicPr>
          <p:cNvPr id="33" name="Picture 32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76" y="2225992"/>
            <a:ext cx="541271" cy="541271"/>
          </a:xfrm>
          <a:prstGeom prst="rect">
            <a:avLst/>
          </a:prstGeom>
        </p:spPr>
      </p:pic>
      <p:pic>
        <p:nvPicPr>
          <p:cNvPr id="16" name="Picture 15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76" y="5409201"/>
            <a:ext cx="541271" cy="541271"/>
          </a:xfrm>
          <a:prstGeom prst="rect">
            <a:avLst/>
          </a:prstGeom>
        </p:spPr>
      </p:pic>
      <p:pic>
        <p:nvPicPr>
          <p:cNvPr id="25" name="Picture 24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96" y="5300941"/>
            <a:ext cx="541271" cy="541271"/>
          </a:xfrm>
          <a:prstGeom prst="rect">
            <a:avLst/>
          </a:prstGeom>
        </p:spPr>
      </p:pic>
      <p:pic>
        <p:nvPicPr>
          <p:cNvPr id="26" name="Picture 25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96" y="2225992"/>
            <a:ext cx="541271" cy="541271"/>
          </a:xfrm>
          <a:prstGeom prst="rect">
            <a:avLst/>
          </a:prstGeom>
        </p:spPr>
      </p:pic>
      <p:pic>
        <p:nvPicPr>
          <p:cNvPr id="17" name="Picture 16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pic>
        <p:nvPicPr>
          <p:cNvPr id="18" name="Picture 17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pic>
        <p:nvPicPr>
          <p:cNvPr id="24" name="Picture 23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27" name="Picture 26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85149" y="6276459"/>
            <a:ext cx="7303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outcome: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piggy bank makes a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cake. Each kid gets a piece of it.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05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552</Words>
  <Application>Microsoft Macintosh PowerPoint</Application>
  <PresentationFormat>On-screen Show (4:3)</PresentationFormat>
  <Paragraphs>88</Paragraphs>
  <Slides>40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PowerPoint Presentation</vt:lpstr>
      <vt:lpstr>Boys Version</vt:lpstr>
      <vt:lpstr>PowerPoint Presentation</vt:lpstr>
      <vt:lpstr>PowerPoint Presentation</vt:lpstr>
      <vt:lpstr>PowerPoint Presentation</vt:lpstr>
      <vt:lpstr>Test Task</vt:lpstr>
      <vt:lpstr>PowerPoint Presentation</vt:lpstr>
      <vt:lpstr>PowerPoint Presentation</vt:lpstr>
      <vt:lpstr>PowerPoint Presentation</vt:lpstr>
      <vt:lpstr>Test Questions</vt:lpstr>
      <vt:lpstr>PowerPoint Presentation</vt:lpstr>
      <vt:lpstr>Evaluation: is he good or bad? </vt:lpstr>
      <vt:lpstr>Evaluation: a little good/bad or really good/bad?  </vt:lpstr>
      <vt:lpstr>Preference: Do you like him or you don’t like him?</vt:lpstr>
      <vt:lpstr>Preference: do you like him a little or a lot?  do you kind of don’t like him or really don’t like him?</vt:lpstr>
      <vt:lpstr>PowerPoint Presentation</vt:lpstr>
      <vt:lpstr>Evaluation: is he good or bad? </vt:lpstr>
      <vt:lpstr>PowerPoint Presentation</vt:lpstr>
      <vt:lpstr>Preference: Do you like him or you don’t like him?</vt:lpstr>
      <vt:lpstr>Preference: do you like him a little or a lot?  do you kind of don’t like him or really don’t like him?</vt:lpstr>
      <vt:lpstr>PowerPoint Presentation</vt:lpstr>
      <vt:lpstr>PowerPoint Presentation</vt:lpstr>
      <vt:lpstr>PowerPoint Presentation</vt:lpstr>
      <vt:lpstr>PowerPoint Presentation</vt:lpstr>
      <vt:lpstr>Test Task</vt:lpstr>
      <vt:lpstr>PowerPoint Presentation</vt:lpstr>
      <vt:lpstr>PowerPoint Presentation</vt:lpstr>
      <vt:lpstr>PowerPoint Presentation</vt:lpstr>
      <vt:lpstr>Test Questions</vt:lpstr>
      <vt:lpstr>PowerPoint Presentation</vt:lpstr>
      <vt:lpstr>Evaluation: is he good or bad? </vt:lpstr>
      <vt:lpstr>PowerPoint Presentation</vt:lpstr>
      <vt:lpstr>PowerPoint Presentation</vt:lpstr>
      <vt:lpstr>PowerPoint Presentation</vt:lpstr>
      <vt:lpstr>Test Questions</vt:lpstr>
      <vt:lpstr>PowerPoint Presentation</vt:lpstr>
      <vt:lpstr>Evaluation: is he good or bad?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 Yang</dc:creator>
  <cp:lastModifiedBy>LI YUMAN</cp:lastModifiedBy>
  <cp:revision>99</cp:revision>
  <dcterms:created xsi:type="dcterms:W3CDTF">2016-04-29T02:00:35Z</dcterms:created>
  <dcterms:modified xsi:type="dcterms:W3CDTF">2019-10-30T23:50:37Z</dcterms:modified>
</cp:coreProperties>
</file>