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2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80" r:id="rId13"/>
    <p:sldId id="281" r:id="rId14"/>
    <p:sldId id="335" r:id="rId15"/>
    <p:sldId id="334" r:id="rId16"/>
    <p:sldId id="327" r:id="rId17"/>
    <p:sldId id="267" r:id="rId18"/>
    <p:sldId id="268" r:id="rId19"/>
    <p:sldId id="333" r:id="rId20"/>
    <p:sldId id="332" r:id="rId21"/>
    <p:sldId id="308" r:id="rId22"/>
    <p:sldId id="344" r:id="rId23"/>
    <p:sldId id="345" r:id="rId24"/>
    <p:sldId id="346" r:id="rId25"/>
    <p:sldId id="347" r:id="rId26"/>
    <p:sldId id="293" r:id="rId27"/>
    <p:sldId id="358" r:id="rId28"/>
    <p:sldId id="266" r:id="rId29"/>
    <p:sldId id="350" r:id="rId30"/>
    <p:sldId id="362" r:id="rId31"/>
    <p:sldId id="363" r:id="rId32"/>
    <p:sldId id="364" r:id="rId33"/>
    <p:sldId id="365" r:id="rId34"/>
    <p:sldId id="366" r:id="rId35"/>
    <p:sldId id="367" r:id="rId36"/>
    <p:sldId id="361" r:id="rId37"/>
    <p:sldId id="282" r:id="rId38"/>
    <p:sldId id="283" r:id="rId39"/>
    <p:sldId id="291" r:id="rId40"/>
    <p:sldId id="34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305"/>
  </p:normalViewPr>
  <p:slideViewPr>
    <p:cSldViewPr snapToGrid="0" snapToObjects="1">
      <p:cViewPr varScale="1">
        <p:scale>
          <a:sx n="110" d="100"/>
          <a:sy n="110" d="100"/>
        </p:scale>
        <p:origin x="5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A7F8-4E47-9C4C-96AE-ADC25775DA8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25C6-85D7-FD4B-A264-29F0AC02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018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54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01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54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407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716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445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951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486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boy (on the upper right corner) wants to put his plant in the group garden, </a:t>
            </a:r>
          </a:p>
          <a:p>
            <a:r>
              <a:rPr lang="en-US" dirty="0"/>
              <a:t>but a rabbit comes to eat his plant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25C6-85D7-FD4B-A264-29F0AC024C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0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080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00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73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7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4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6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4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76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3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68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01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220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69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2.jpg"/><Relationship Id="rId4" Type="http://schemas.openxmlformats.org/officeDocument/2006/relationships/slide" Target="slide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6.png"/><Relationship Id="rId5" Type="http://schemas.openxmlformats.org/officeDocument/2006/relationships/image" Target="../media/image3.gif"/><Relationship Id="rId10" Type="http://schemas.microsoft.com/office/2007/relationships/hdphoto" Target="../media/hdphoto3.wdp"/><Relationship Id="rId4" Type="http://schemas.openxmlformats.org/officeDocument/2006/relationships/image" Target="../media/image2.jp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slide" Target="slide1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6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6.xml"/><Relationship Id="rId10" Type="http://schemas.openxmlformats.org/officeDocument/2006/relationships/image" Target="../media/image14.jpg"/><Relationship Id="rId4" Type="http://schemas.microsoft.com/office/2007/relationships/hdphoto" Target="../media/hdphoto1.wdp"/><Relationship Id="rId9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image" Target="../media/image13.jpg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5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8.jpg"/><Relationship Id="rId7" Type="http://schemas.openxmlformats.org/officeDocument/2006/relationships/image" Target="../media/image2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microsoft.com/office/2007/relationships/hdphoto" Target="../media/hdphoto6.wdp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7.jpg"/><Relationship Id="rId7" Type="http://schemas.openxmlformats.org/officeDocument/2006/relationships/image" Target="../media/image2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10" Type="http://schemas.openxmlformats.org/officeDocument/2006/relationships/image" Target="../media/image22.jpg"/><Relationship Id="rId4" Type="http://schemas.openxmlformats.org/officeDocument/2006/relationships/image" Target="../media/image19.jpg"/><Relationship Id="rId9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9.jpg"/><Relationship Id="rId7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8.jpg"/><Relationship Id="rId7" Type="http://schemas.microsoft.com/office/2007/relationships/hdphoto" Target="../media/hdphoto5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10" Type="http://schemas.openxmlformats.org/officeDocument/2006/relationships/image" Target="../media/image22.jpg"/><Relationship Id="rId4" Type="http://schemas.openxmlformats.org/officeDocument/2006/relationships/image" Target="../media/image17.jpg"/><Relationship Id="rId9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microsoft.com/office/2007/relationships/hdphoto" Target="../media/hdphoto5.wdp"/><Relationship Id="rId7" Type="http://schemas.openxmlformats.org/officeDocument/2006/relationships/image" Target="../media/image2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microsoft.com/office/2007/relationships/hdphoto" Target="../media/hdphoto8.wdp"/><Relationship Id="rId4" Type="http://schemas.openxmlformats.org/officeDocument/2006/relationships/image" Target="../media/image26.png"/><Relationship Id="rId9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slide" Target="slide23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36.xml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37.xm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Relationship Id="rId9" Type="http://schemas.openxmlformats.org/officeDocument/2006/relationships/image" Target="../media/image19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4" Type="http://schemas.openxmlformats.org/officeDocument/2006/relationships/image" Target="../media/image19.jpg"/><Relationship Id="rId9" Type="http://schemas.openxmlformats.org/officeDocument/2006/relationships/image" Target="../media/image2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5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0.png"/><Relationship Id="rId7" Type="http://schemas.openxmlformats.org/officeDocument/2006/relationships/slide" Target="slide3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slide" Target="slide35.xml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20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slide" Target="slide37.xml"/><Relationship Id="rId10" Type="http://schemas.openxmlformats.org/officeDocument/2006/relationships/slide" Target="slide36.xml"/><Relationship Id="rId4" Type="http://schemas.microsoft.com/office/2007/relationships/hdphoto" Target="../media/hdphoto5.wdp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microsoft.com/office/2007/relationships/hdphoto" Target="../media/hdphoto2.wdp"/><Relationship Id="rId3" Type="http://schemas.openxmlformats.org/officeDocument/2006/relationships/image" Target="../media/image4.jpg"/><Relationship Id="rId7" Type="http://schemas.microsoft.com/office/2007/relationships/hdphoto" Target="../media/hdphoto4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microsoft.com/office/2007/relationships/hdphoto" Target="../media/hdphoto1.wdp"/><Relationship Id="rId5" Type="http://schemas.openxmlformats.org/officeDocument/2006/relationships/image" Target="../media/image3.gif"/><Relationship Id="rId1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2.jpg"/><Relationship Id="rId9" Type="http://schemas.openxmlformats.org/officeDocument/2006/relationships/image" Target="../media/image5.jp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g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Donation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(Unwilling Piggybank)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88176" y="528727"/>
            <a:ext cx="1904382" cy="1392326"/>
            <a:chOff x="2795841" y="3194842"/>
            <a:chExt cx="4163767" cy="2841007"/>
          </a:xfrm>
        </p:grpSpPr>
        <p:pic>
          <p:nvPicPr>
            <p:cNvPr id="7" name="Picture 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9" name="Picture 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0" name="Picture 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821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7196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393730" y="5993015"/>
            <a:ext cx="621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his chocolate into the piggybank and put it there. </a:t>
            </a:r>
          </a:p>
        </p:txBody>
      </p: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33" name="Picture 32" descr="imageedit_12_5259705472.jp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67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20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520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or you don’t like him?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5" name="Picture 24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6" name="Picture 25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9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Right Arrow 22">
            <a:hlinkClick r:id="rId5" action="ppaction://hlinksldjump"/>
          </p:cNvPr>
          <p:cNvSpPr/>
          <p:nvPr/>
        </p:nvSpPr>
        <p:spPr>
          <a:xfrm>
            <a:off x="7375487" y="5602111"/>
            <a:ext cx="1743349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6" name="Picture 25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7" name="Picture 26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9" name="Picture 28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95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325810" y="6091793"/>
            <a:ext cx="598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Unwilling Free-Rider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Didn’t want to put his chocolate into the piggybank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it. </a:t>
            </a:r>
          </a:p>
        </p:txBody>
      </p: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39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50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1" name="Group 10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17" name="Picture 16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5" name="Picture 14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6" name="Picture 15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3" name="Picture 12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4" name="Picture 13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088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or you don’t like him?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9" name="Picture 8" descr="rating (1).jp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0" name="Picture 9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25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Boys Version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223410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ight Arrow 2">
            <a:hlinkClick r:id="rId4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Contributor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19" name="Picture 18" descr="rating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0" name="Picture 19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1" name="Picture 20" descr="rating (2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2" name="Picture 21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739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Donation</a:t>
            </a:r>
          </a:p>
          <a:p>
            <a:pPr algn="ctr"/>
            <a:r>
              <a:rPr lang="en-US" sz="2800" dirty="0"/>
              <a:t>(Unable Plant)</a:t>
            </a:r>
          </a:p>
        </p:txBody>
      </p:sp>
      <p:pic>
        <p:nvPicPr>
          <p:cNvPr id="11" name="Picture 10" descr="sprout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67" y="423389"/>
            <a:ext cx="1219865" cy="14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0" name="Picture 9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343926" y="1516081"/>
            <a:ext cx="4123096" cy="3369249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3" name="Picture 22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3" name="Picture 12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538" y="6496668"/>
            <a:ext cx="33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Introduce the group &amp; the garden</a:t>
            </a:r>
          </a:p>
        </p:txBody>
      </p:sp>
    </p:spTree>
    <p:extLst>
      <p:ext uri="{BB962C8B-B14F-4D97-AF65-F5344CB8AC3E}">
        <p14:creationId xmlns:p14="http://schemas.microsoft.com/office/powerpoint/2010/main" val="1508092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wn Arrow 98"/>
          <p:cNvSpPr/>
          <p:nvPr/>
        </p:nvSpPr>
        <p:spPr>
          <a:xfrm rot="10800000">
            <a:off x="6170627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/>
          <p:cNvSpPr/>
          <p:nvPr/>
        </p:nvSpPr>
        <p:spPr>
          <a:xfrm rot="10800000">
            <a:off x="2549062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59792" y="4405899"/>
            <a:ext cx="2134307" cy="1811858"/>
            <a:chOff x="3152958" y="4428335"/>
            <a:chExt cx="2610558" cy="2257972"/>
          </a:xfrm>
        </p:grpSpPr>
        <p:pic>
          <p:nvPicPr>
            <p:cNvPr id="20" name="Picture 19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3152958" y="4428335"/>
              <a:ext cx="2610558" cy="2257972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549138" y="4780050"/>
              <a:ext cx="1932185" cy="960120"/>
              <a:chOff x="3549138" y="4780050"/>
              <a:chExt cx="1932185" cy="960120"/>
            </a:xfrm>
          </p:grpSpPr>
          <p:pic>
            <p:nvPicPr>
              <p:cNvPr id="60" name="Picture 59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935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1" name="Picture 60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580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2" name="Picture 61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138" y="4780050"/>
                <a:ext cx="818388" cy="960120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386781" y="4393516"/>
            <a:ext cx="2126691" cy="1907228"/>
            <a:chOff x="6045791" y="4332965"/>
            <a:chExt cx="2727266" cy="2353342"/>
          </a:xfrm>
        </p:grpSpPr>
        <p:pic>
          <p:nvPicPr>
            <p:cNvPr id="23" name="Picture 22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6045791" y="4332965"/>
              <a:ext cx="2727266" cy="2353342"/>
            </a:xfrm>
            <a:prstGeom prst="rect">
              <a:avLst/>
            </a:prstGeom>
          </p:spPr>
        </p:pic>
        <p:pic>
          <p:nvPicPr>
            <p:cNvPr id="63" name="Picture 62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98" y="5029944"/>
              <a:ext cx="818388" cy="960120"/>
            </a:xfrm>
            <a:prstGeom prst="rect">
              <a:avLst/>
            </a:prstGeom>
          </p:spPr>
        </p:pic>
        <p:pic>
          <p:nvPicPr>
            <p:cNvPr id="64" name="Picture 63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404" y="4364367"/>
              <a:ext cx="818388" cy="960120"/>
            </a:xfrm>
            <a:prstGeom prst="rect">
              <a:avLst/>
            </a:prstGeom>
          </p:spPr>
        </p:pic>
        <p:pic>
          <p:nvPicPr>
            <p:cNvPr id="65" name="Picture 64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400" y="4983053"/>
              <a:ext cx="818388" cy="960120"/>
            </a:xfrm>
            <a:prstGeom prst="rect">
              <a:avLst/>
            </a:prstGeom>
          </p:spPr>
        </p:pic>
        <p:pic>
          <p:nvPicPr>
            <p:cNvPr id="66" name="Picture 65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06" y="4428335"/>
              <a:ext cx="818388" cy="960120"/>
            </a:xfrm>
            <a:prstGeom prst="rect">
              <a:avLst/>
            </a:prstGeom>
          </p:spPr>
        </p:pic>
      </p:grp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93" y="1425289"/>
            <a:ext cx="2085706" cy="1537487"/>
          </a:xfrm>
          <a:prstGeom prst="rect">
            <a:avLst/>
          </a:prstGeom>
        </p:spPr>
      </p:pic>
      <p:pic>
        <p:nvPicPr>
          <p:cNvPr id="7" name="Picture 6" descr="tomato_baske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86" y="1425289"/>
            <a:ext cx="2286298" cy="16197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154" y="6569665"/>
            <a:ext cx="30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 how the garden works</a:t>
            </a:r>
          </a:p>
        </p:txBody>
      </p:sp>
    </p:spTree>
    <p:extLst>
      <p:ext uri="{BB962C8B-B14F-4D97-AF65-F5344CB8AC3E}">
        <p14:creationId xmlns:p14="http://schemas.microsoft.com/office/powerpoint/2010/main" val="7382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omato_bas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3" y="3787735"/>
            <a:ext cx="2983497" cy="2113638"/>
          </a:xfrm>
          <a:prstGeom prst="rect">
            <a:avLst/>
          </a:prstGeom>
        </p:spPr>
      </p:pic>
      <p:pic>
        <p:nvPicPr>
          <p:cNvPr id="29" name="Picture 2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30" name="Picture 29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31" name="Picture 30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32" name="Picture 31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4" name="Picture 23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1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5" y="1515696"/>
            <a:ext cx="2085706" cy="1537487"/>
          </a:xfrm>
          <a:prstGeom prst="rect">
            <a:avLst/>
          </a:prstGeom>
        </p:spPr>
      </p:pic>
      <p:pic>
        <p:nvPicPr>
          <p:cNvPr id="14" name="Picture 13" descr="imageedit_5_2274522200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5" name="Picture 14" descr="imageedit_13_5194653768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3350" y="6452871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279095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178186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3" name="Picture 22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3" name="Picture 12" descr="soil-mix-4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pic>
        <p:nvPicPr>
          <p:cNvPr id="15" name="Picture 14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425656"/>
            <a:ext cx="818388" cy="960120"/>
          </a:xfrm>
          <a:prstGeom prst="rect">
            <a:avLst/>
          </a:prstGeom>
        </p:spPr>
      </p:pic>
      <p:pic>
        <p:nvPicPr>
          <p:cNvPr id="14" name="Picture 13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093063"/>
            <a:ext cx="818388" cy="96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7427" y="6414974"/>
            <a:ext cx="60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group goal: have a big basket of tomatoes and share them</a:t>
            </a:r>
          </a:p>
        </p:txBody>
      </p:sp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87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422411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145137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4744850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472337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172579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00453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004531"/>
            <a:ext cx="818388" cy="960120"/>
          </a:xfrm>
          <a:prstGeom prst="rect">
            <a:avLst/>
          </a:prstGeom>
        </p:spPr>
      </p:pic>
      <p:pic>
        <p:nvPicPr>
          <p:cNvPr id="18" name="Picture 17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142175"/>
            <a:ext cx="1287646" cy="1583615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142176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390606"/>
            <a:ext cx="1332330" cy="1613925"/>
          </a:xfrm>
          <a:prstGeom prst="rect">
            <a:avLst/>
          </a:prstGeom>
        </p:spPr>
      </p:pic>
      <p:pic>
        <p:nvPicPr>
          <p:cNvPr id="23" name="Picture 22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436581"/>
            <a:ext cx="971401" cy="124933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1725791"/>
            <a:ext cx="818388" cy="960120"/>
          </a:xfrm>
          <a:prstGeom prst="rect">
            <a:avLst/>
          </a:prstGeom>
        </p:spPr>
      </p:pic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FBFBFE"/>
              </a:clrFrom>
              <a:clrTo>
                <a:srgbClr val="FBF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0" y="3358011"/>
            <a:ext cx="1332330" cy="1646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0286" y="6059281"/>
            <a:ext cx="8002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boy (on the upper right corner) wants to put his plant in the group garden, but a rabbit comes to eat his plant. The other children put their plants into the garden.</a:t>
            </a:r>
          </a:p>
        </p:txBody>
      </p:sp>
    </p:spTree>
    <p:extLst>
      <p:ext uri="{BB962C8B-B14F-4D97-AF65-F5344CB8AC3E}">
        <p14:creationId xmlns:p14="http://schemas.microsoft.com/office/powerpoint/2010/main" val="26808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444E-6 3.81129E-6 L 0.0781 3.8112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24271 0.11319 " pathEditMode="relative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 -0.01041 L -0.3334 -0.3645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29" y="-177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481E-6 -3.53227E-6 L 0.30145 -0.364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4" y="-182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94" y="6475409"/>
            <a:ext cx="723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outcome: They get a </a:t>
            </a:r>
            <a:r>
              <a:rPr lang="en-US" b="1" i="1" dirty="0"/>
              <a:t>small</a:t>
            </a:r>
            <a:r>
              <a:rPr lang="en-US" dirty="0"/>
              <a:t> basket of tomatoes. Each kid gets a tomato. </a:t>
            </a:r>
          </a:p>
        </p:txBody>
      </p:sp>
      <p:pic>
        <p:nvPicPr>
          <p:cNvPr id="15" name="Picture 14" descr="imageedit_37_7141615819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7" name="Picture 16" descr="imageedit_5_227452220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06" b="100000" l="0" r="100000">
                        <a14:foregroundMark x1="13056" y1="28471" x2="23889" y2="5412"/>
                        <a14:backgroundMark x1="34444" y1="10824" x2="34444" y2="10824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1" y="2354622"/>
            <a:ext cx="486120" cy="486120"/>
          </a:xfrm>
          <a:prstGeom prst="rect">
            <a:avLst/>
          </a:prstGeom>
        </p:spPr>
      </p:pic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36" y="2263962"/>
            <a:ext cx="486120" cy="486120"/>
          </a:xfrm>
          <a:prstGeom prst="rect">
            <a:avLst/>
          </a:prstGeom>
        </p:spPr>
      </p:pic>
      <p:pic>
        <p:nvPicPr>
          <p:cNvPr id="20" name="Picture 19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0" y="5551387"/>
            <a:ext cx="486120" cy="486120"/>
          </a:xfrm>
          <a:prstGeom prst="rect">
            <a:avLst/>
          </a:prstGeom>
        </p:spPr>
      </p:pic>
      <p:pic>
        <p:nvPicPr>
          <p:cNvPr id="21" name="Picture 20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6" y="5551387"/>
            <a:ext cx="486120" cy="486120"/>
          </a:xfrm>
          <a:prstGeom prst="rect">
            <a:avLst/>
          </a:prstGeom>
        </p:spPr>
      </p:pic>
      <p:pic>
        <p:nvPicPr>
          <p:cNvPr id="11" name="Picture 10" descr="imageedit_13_5194653768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pic>
        <p:nvPicPr>
          <p:cNvPr id="10" name="Picture 9" descr="imageedit_40_6609269097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13" name="Picture 12" descr="imageedit_5_2274522200.jpg">
            <a:extLst>
              <a:ext uri="{FF2B5EF4-FFF2-40B4-BE49-F238E27FC236}">
                <a16:creationId xmlns:a16="http://schemas.microsoft.com/office/drawing/2014/main" id="{958AC4E6-414F-E341-8254-CEBC03FD65E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7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</a:p>
        </p:txBody>
      </p:sp>
      <p:sp>
        <p:nvSpPr>
          <p:cNvPr id="6" name="Oval 5">
            <a:hlinkClick r:id="rId2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9375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10" name="Picture 9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45" y="6295416"/>
            <a:ext cx="365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piggybank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431" y="2498622"/>
            <a:ext cx="4196251" cy="2917640"/>
            <a:chOff x="2795841" y="3194842"/>
            <a:chExt cx="4163767" cy="2841007"/>
          </a:xfrm>
        </p:grpSpPr>
        <p:pic>
          <p:nvPicPr>
            <p:cNvPr id="18" name="Picture 17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0" name="Picture 19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1" name="Picture 20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4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Contributor</a:t>
            </a:r>
          </a:p>
        </p:txBody>
      </p:sp>
    </p:spTree>
    <p:extLst>
      <p:ext uri="{BB962C8B-B14F-4D97-AF65-F5344CB8AC3E}">
        <p14:creationId xmlns:p14="http://schemas.microsoft.com/office/powerpoint/2010/main" val="3511063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8" y="285161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52" y="285161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0" y="2851611"/>
            <a:ext cx="818388" cy="960120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8" name="Picture 17" descr="imageedit_40_6609269097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22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3730" y="5993015"/>
            <a:ext cx="529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Contributor Reminder: </a:t>
            </a:r>
          </a:p>
          <a:p>
            <a:r>
              <a:rPr lang="en-US" dirty="0"/>
              <a:t>Wanted to put his plant in the garden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4027297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4" name="Picture 13" descr="imageedit_40_6609269097.jp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133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4" name="Picture 13" descr="imageedit_40_660926909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4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68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/>
              <a:t>Preference: </a:t>
            </a:r>
            <a:r>
              <a:rPr lang="en-US" sz="2200"/>
              <a:t>Do you like him or you don’t like him?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5" name="Picture 14" descr="imageedit_40_6609269097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006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Free-Rider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3" name="Picture 12" descr="imageedit_40_6609269097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99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3" y="2804707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60" y="2804707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99" y="2804707"/>
            <a:ext cx="818388" cy="960120"/>
          </a:xfrm>
          <a:prstGeom prst="rect">
            <a:avLst/>
          </a:prstGeom>
        </p:spPr>
      </p:pic>
      <p:pic>
        <p:nvPicPr>
          <p:cNvPr id="18" name="Picture 17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727572" y="39475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0" name="Picture 19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260" y="5934670"/>
            <a:ext cx="709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Unable Free-Rider Reminder: </a:t>
            </a:r>
          </a:p>
          <a:p>
            <a:r>
              <a:rPr lang="en-US" dirty="0"/>
              <a:t>Wanted to put his plant in the garden but a rabbit ate it.</a:t>
            </a:r>
          </a:p>
        </p:txBody>
      </p:sp>
      <p:pic>
        <p:nvPicPr>
          <p:cNvPr id="21" name="Picture 20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9" name="Picture 8" descr="imageedit_37_7141615819.jp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498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1" name="Picture 10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43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7" name="Picture 6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/>
              <a:t>Preference: </a:t>
            </a:r>
            <a:r>
              <a:rPr lang="en-US" sz="2200"/>
              <a:t>Do you like him or you don’t like him?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03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3754" y="2498622"/>
            <a:ext cx="4196251" cy="2917640"/>
            <a:chOff x="2795841" y="3194842"/>
            <a:chExt cx="4163767" cy="2841007"/>
          </a:xfrm>
        </p:grpSpPr>
        <p:pic>
          <p:nvPicPr>
            <p:cNvPr id="28" name="Picture 27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7" name="Picture 26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159678" y="3953978"/>
            <a:ext cx="1045606" cy="1044904"/>
            <a:chOff x="809624" y="4560092"/>
            <a:chExt cx="1484312" cy="1401115"/>
          </a:xfrm>
        </p:grpSpPr>
        <p:pic>
          <p:nvPicPr>
            <p:cNvPr id="9" name="Picture 8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10" name="Picture 9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11" name="Picture 1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3" y="4560092"/>
              <a:ext cx="784225" cy="784225"/>
            </a:xfrm>
            <a:prstGeom prst="rect">
              <a:avLst/>
            </a:prstGeom>
          </p:spPr>
        </p:pic>
        <p:pic>
          <p:nvPicPr>
            <p:cNvPr id="12" name="Picture 1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 rot="16200000">
            <a:off x="1387198" y="2374469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536" y="6267805"/>
            <a:ext cx="33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piggybank works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9311" y="2268129"/>
            <a:ext cx="908510" cy="989703"/>
            <a:chOff x="809624" y="4560092"/>
            <a:chExt cx="1484312" cy="1401115"/>
          </a:xfrm>
        </p:grpSpPr>
        <p:pic>
          <p:nvPicPr>
            <p:cNvPr id="26" name="Picture 25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31" name="Picture 3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32" name="Picture 3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36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44" name="Down Arrow 43"/>
          <p:cNvSpPr/>
          <p:nvPr/>
        </p:nvSpPr>
        <p:spPr>
          <a:xfrm rot="16200000">
            <a:off x="6539250" y="2255311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Down Arrow 44"/>
          <p:cNvSpPr/>
          <p:nvPr/>
        </p:nvSpPr>
        <p:spPr>
          <a:xfrm rot="16200000">
            <a:off x="1387198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Down Arrow 45"/>
          <p:cNvSpPr/>
          <p:nvPr/>
        </p:nvSpPr>
        <p:spPr>
          <a:xfrm rot="16200000">
            <a:off x="6430469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03" y="2268129"/>
            <a:ext cx="1174865" cy="1006709"/>
          </a:xfrm>
          <a:prstGeom prst="rect">
            <a:avLst/>
          </a:prstGeom>
        </p:spPr>
      </p:pic>
      <p:pic>
        <p:nvPicPr>
          <p:cNvPr id="7" name="Picture 6" descr="chocolate-fruit-christmas-cake-541fdc29d6d54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7068550" y="3783107"/>
            <a:ext cx="1859118" cy="17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7" name="Picture 6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10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Contributor</a:t>
            </a:r>
          </a:p>
        </p:txBody>
      </p:sp>
    </p:spTree>
    <p:extLst>
      <p:ext uri="{BB962C8B-B14F-4D97-AF65-F5344CB8AC3E}">
        <p14:creationId xmlns:p14="http://schemas.microsoft.com/office/powerpoint/2010/main" val="233649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75594" y="2957758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3952189" y="215019"/>
            <a:ext cx="793030" cy="706569"/>
          </a:xfrm>
          <a:prstGeom prst="actionButtonHelp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4053814" y="229121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0" y="1092364"/>
            <a:ext cx="1174865" cy="1006709"/>
          </a:xfrm>
          <a:prstGeom prst="rect">
            <a:avLst/>
          </a:prstGeom>
        </p:spPr>
      </p:pic>
      <p:pic>
        <p:nvPicPr>
          <p:cNvPr id="20" name="Picture 19" descr="chocolate-fruit-christmas-cake-541fdc29d6d54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5" y="568304"/>
            <a:ext cx="1859118" cy="1859118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7" name="Picture 26" descr="imageedit_9_384970919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12_5259705472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21_8759040385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7_3890830367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8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385817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group goal: have a big cake and share it</a:t>
            </a:r>
          </a:p>
        </p:txBody>
      </p:sp>
      <p:pic>
        <p:nvPicPr>
          <p:cNvPr id="17" name="Picture 16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19" name="Picture 1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2" name="Picture 21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3" name="Picture 2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4" name="Picture 2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25" name="Picture 2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18" name="Picture 17" descr="index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47807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731469" y="6091793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Unwilling free-rider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(upper left):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Doesn’t want to put his chocolate into the piggybank; he eats it</a:t>
            </a:r>
          </a:p>
        </p:txBody>
      </p: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47807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Down Arrow 36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3.05556E-6 -0.15024 " pathEditMode="relative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149" y="6276459"/>
            <a:ext cx="142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20" name="Picture 19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2" name="Picture 21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33" name="Picture 32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2225992"/>
            <a:ext cx="541271" cy="541271"/>
          </a:xfrm>
          <a:prstGeom prst="rect">
            <a:avLst/>
          </a:prstGeom>
        </p:spPr>
      </p:pic>
      <p:pic>
        <p:nvPicPr>
          <p:cNvPr id="16" name="Picture 1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5409201"/>
            <a:ext cx="541271" cy="541271"/>
          </a:xfrm>
          <a:prstGeom prst="rect">
            <a:avLst/>
          </a:prstGeom>
        </p:spPr>
      </p:pic>
      <p:pic>
        <p:nvPicPr>
          <p:cNvPr id="25" name="Picture 24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5300941"/>
            <a:ext cx="541271" cy="541271"/>
          </a:xfrm>
          <a:prstGeom prst="rect">
            <a:avLst/>
          </a:prstGeom>
        </p:spPr>
      </p:pic>
      <p:pic>
        <p:nvPicPr>
          <p:cNvPr id="26" name="Picture 2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2225992"/>
            <a:ext cx="541271" cy="541271"/>
          </a:xfrm>
          <a:prstGeom prst="rect">
            <a:avLst/>
          </a:prstGeom>
        </p:spPr>
      </p:pic>
      <p:pic>
        <p:nvPicPr>
          <p:cNvPr id="17" name="Picture 16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18" name="Picture 17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4" name="Picture 2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27" name="Picture 26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5149" y="6276459"/>
            <a:ext cx="7303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piggy bank makes a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cake. Each kid gets a piece of 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0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552</Words>
  <Application>Microsoft Macintosh PowerPoint</Application>
  <PresentationFormat>On-screen Show (4:3)</PresentationFormat>
  <Paragraphs>88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Boys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PowerPoint Presentation</vt:lpstr>
      <vt:lpstr>Preference: Do you like him or you don’t like him?</vt:lpstr>
      <vt:lpstr>Preference: do you like him a little or a lot?  do you kind of don’t like him or really don’t like him?</vt:lpstr>
      <vt:lpstr>PowerPoint Presentation</vt:lpstr>
      <vt:lpstr>Evaluation: is he good or bad? </vt:lpstr>
      <vt:lpstr>Evaluation: a little good/bad or really good/bad?  </vt:lpstr>
      <vt:lpstr>Preference: Do you like him or you don’t like him?</vt:lpstr>
      <vt:lpstr>Preference: do you like him a little or a lot?  do you kind of don’t like him or really don’t like him?</vt:lpstr>
      <vt:lpstr>PowerPoint Presentation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Test Questions</vt:lpstr>
      <vt:lpstr>PowerPoint Presentation</vt:lpstr>
      <vt:lpstr>Evaluation: is he good or bad? </vt:lpstr>
      <vt:lpstr>PowerPoint Presentation</vt:lpstr>
      <vt:lpstr>PowerPoint Presentation</vt:lpstr>
      <vt:lpstr>PowerPoint Presentation</vt:lpstr>
      <vt:lpstr>PowerPoint Presentation</vt:lpstr>
      <vt:lpstr>Evaluation: is he good or bad?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Yang</dc:creator>
  <cp:lastModifiedBy>LI YUMAN</cp:lastModifiedBy>
  <cp:revision>99</cp:revision>
  <dcterms:created xsi:type="dcterms:W3CDTF">2016-04-29T02:00:35Z</dcterms:created>
  <dcterms:modified xsi:type="dcterms:W3CDTF">2019-10-30T23:52:04Z</dcterms:modified>
</cp:coreProperties>
</file>