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8" r:id="rId2"/>
    <p:sldId id="344" r:id="rId3"/>
    <p:sldId id="345" r:id="rId4"/>
    <p:sldId id="346" r:id="rId5"/>
    <p:sldId id="347" r:id="rId6"/>
    <p:sldId id="293" r:id="rId7"/>
    <p:sldId id="358" r:id="rId8"/>
    <p:sldId id="266" r:id="rId9"/>
    <p:sldId id="350" r:id="rId10"/>
    <p:sldId id="307" r:id="rId11"/>
    <p:sldId id="296" r:id="rId12"/>
    <p:sldId id="297" r:id="rId13"/>
    <p:sldId id="351" r:id="rId14"/>
    <p:sldId id="352" r:id="rId15"/>
    <p:sldId id="294" r:id="rId16"/>
    <p:sldId id="361" r:id="rId17"/>
    <p:sldId id="282" r:id="rId18"/>
    <p:sldId id="283" r:id="rId19"/>
    <p:sldId id="291" r:id="rId20"/>
    <p:sldId id="349" r:id="rId21"/>
    <p:sldId id="325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79" r:id="rId32"/>
    <p:sldId id="280" r:id="rId33"/>
    <p:sldId id="281" r:id="rId34"/>
    <p:sldId id="335" r:id="rId35"/>
    <p:sldId id="334" r:id="rId36"/>
    <p:sldId id="327" r:id="rId37"/>
    <p:sldId id="267" r:id="rId38"/>
    <p:sldId id="268" r:id="rId39"/>
    <p:sldId id="333" r:id="rId40"/>
    <p:sldId id="33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298"/>
  </p:normalViewPr>
  <p:slideViewPr>
    <p:cSldViewPr snapToGrid="0" snapToObjects="1">
      <p:cViewPr varScale="1">
        <p:scale>
          <a:sx n="112" d="100"/>
          <a:sy n="112" d="100"/>
        </p:scale>
        <p:origin x="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boy (on the upper right corner) wants to put his plant in the group garden, </a:t>
            </a:r>
          </a:p>
          <a:p>
            <a:r>
              <a:rPr lang="en-US" dirty="0"/>
              <a:t>but a rabbit comes to eat his plant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25C6-85D7-FD4B-A264-29F0AC024C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87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4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24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06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88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329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9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045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64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48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87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68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71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74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739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173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77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2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slide" Target="slide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slide" Target="slide10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1.xml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4.jpg"/><Relationship Id="rId4" Type="http://schemas.openxmlformats.org/officeDocument/2006/relationships/image" Target="../media/image16.jpg"/><Relationship Id="rId9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slide" Target="slide11.xml"/><Relationship Id="rId10" Type="http://schemas.openxmlformats.org/officeDocument/2006/relationships/slide" Target="slide10.xml"/><Relationship Id="rId4" Type="http://schemas.microsoft.com/office/2007/relationships/hdphoto" Target="../media/hdphoto1.wdp"/><Relationship Id="rId9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gif"/><Relationship Id="rId5" Type="http://schemas.openxmlformats.org/officeDocument/2006/relationships/image" Target="../media/image18.jpg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8.jpg"/><Relationship Id="rId7" Type="http://schemas.microsoft.com/office/2007/relationships/hdphoto" Target="../media/hdphoto8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0.jpg"/><Relationship Id="rId4" Type="http://schemas.openxmlformats.org/officeDocument/2006/relationships/image" Target="../media/image19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microsoft.com/office/2007/relationships/hdphoto" Target="../media/hdphoto6.wdp"/><Relationship Id="rId3" Type="http://schemas.openxmlformats.org/officeDocument/2006/relationships/image" Target="../media/image20.jpg"/><Relationship Id="rId7" Type="http://schemas.microsoft.com/office/2007/relationships/hdphoto" Target="../media/hdphoto8.wdp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microsoft.com/office/2007/relationships/hdphoto" Target="../media/hdphoto5.wdp"/><Relationship Id="rId5" Type="http://schemas.openxmlformats.org/officeDocument/2006/relationships/image" Target="../media/image19.gif"/><Relationship Id="rId15" Type="http://schemas.microsoft.com/office/2007/relationships/hdphoto" Target="../media/hdphoto7.wdp"/><Relationship Id="rId10" Type="http://schemas.openxmlformats.org/officeDocument/2006/relationships/image" Target="../media/image22.png"/><Relationship Id="rId4" Type="http://schemas.openxmlformats.org/officeDocument/2006/relationships/image" Target="../media/image18.jpg"/><Relationship Id="rId9" Type="http://schemas.openxmlformats.org/officeDocument/2006/relationships/image" Target="../media/image21.jp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4.png"/><Relationship Id="rId5" Type="http://schemas.openxmlformats.org/officeDocument/2006/relationships/image" Target="../media/image27.jpg"/><Relationship Id="rId10" Type="http://schemas.microsoft.com/office/2007/relationships/hdphoto" Target="../media/hdphoto6.wdp"/><Relationship Id="rId4" Type="http://schemas.openxmlformats.org/officeDocument/2006/relationships/image" Target="../media/image19.gif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1.jpg"/><Relationship Id="rId7" Type="http://schemas.openxmlformats.org/officeDocument/2006/relationships/image" Target="../media/image23.png"/><Relationship Id="rId12" Type="http://schemas.microsoft.com/office/2007/relationships/hdphoto" Target="../media/hdphoto5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2.png"/><Relationship Id="rId5" Type="http://schemas.openxmlformats.org/officeDocument/2006/relationships/image" Target="../media/image19.gif"/><Relationship Id="rId10" Type="http://schemas.microsoft.com/office/2007/relationships/hdphoto" Target="../media/hdphoto7.wdp"/><Relationship Id="rId4" Type="http://schemas.openxmlformats.org/officeDocument/2006/relationships/image" Target="../media/image18.jp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2.png"/><Relationship Id="rId7" Type="http://schemas.openxmlformats.org/officeDocument/2006/relationships/slide" Target="slide3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slide" Target="slide31.xml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slide" Target="slide36.xml"/><Relationship Id="rId10" Type="http://schemas.openxmlformats.org/officeDocument/2006/relationships/image" Target="../media/image15.jpg"/><Relationship Id="rId4" Type="http://schemas.microsoft.com/office/2007/relationships/hdphoto" Target="../media/hdphoto5.wdp"/><Relationship Id="rId9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jpg"/><Relationship Id="rId7" Type="http://schemas.openxmlformats.org/officeDocument/2006/relationships/image" Target="../media/image22.png"/><Relationship Id="rId12" Type="http://schemas.microsoft.com/office/2007/relationships/hdphoto" Target="../media/hdphoto7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4.png"/><Relationship Id="rId5" Type="http://schemas.openxmlformats.org/officeDocument/2006/relationships/image" Target="../media/image19.gif"/><Relationship Id="rId10" Type="http://schemas.microsoft.com/office/2007/relationships/hdphoto" Target="../media/hdphoto6.wdp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5" Type="http://schemas.openxmlformats.org/officeDocument/2006/relationships/image" Target="../media/image14.jpg"/><Relationship Id="rId4" Type="http://schemas.openxmlformats.org/officeDocument/2006/relationships/slide" Target="slide3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7.jpg"/><Relationship Id="rId4" Type="http://schemas.openxmlformats.org/officeDocument/2006/relationships/image" Target="../media/image4.jpg"/><Relationship Id="rId9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slide" Target="slide33.xml"/><Relationship Id="rId4" Type="http://schemas.openxmlformats.org/officeDocument/2006/relationships/slide" Target="slide31.xml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7.jpg"/><Relationship Id="rId4" Type="http://schemas.openxmlformats.org/officeDocument/2006/relationships/image" Target="../media/image2.jp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8" name="Picture 17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2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730" y="5993015"/>
            <a:ext cx="529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Contributor Reminder: </a:t>
            </a:r>
          </a:p>
          <a:p>
            <a:r>
              <a:rPr lang="en-US" dirty="0"/>
              <a:t>Wanted to put his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285710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46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4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8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5" name="Picture 14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96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Free-Rider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3" name="Picture 12" descr="imageedit_40_6609269097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27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Free-rider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727572" y="39475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" name="Picture 19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Unable Free-Rider Reminder: </a:t>
            </a:r>
          </a:p>
          <a:p>
            <a:r>
              <a:rPr lang="en-US" dirty="0"/>
              <a:t>Wanted to put his plant in the garden but a rabbit ate it.</a:t>
            </a:r>
          </a:p>
        </p:txBody>
      </p:sp>
      <p:pic>
        <p:nvPicPr>
          <p:cNvPr id="21" name="Picture 20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9" name="Picture 8" descr="imageedit_37_7141615819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49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1" name="Picture 10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/>
              <a:t>Preference: </a:t>
            </a:r>
            <a:r>
              <a:rPr lang="en-US" sz="220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03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5080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10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</p:spTree>
    <p:extLst>
      <p:ext uri="{BB962C8B-B14F-4D97-AF65-F5344CB8AC3E}">
        <p14:creationId xmlns:p14="http://schemas.microsoft.com/office/powerpoint/2010/main" val="233649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8834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Boys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355410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1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282122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2" name="Picture 21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18" name="Picture 17" descr="index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9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(upper left):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Doesn’t want to put his chocolate into the piggybank; 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47807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3.05556E-6 -0.1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142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17" name="Picture 16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pic>
        <p:nvPicPr>
          <p:cNvPr id="18" name="Picture 17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24" name="Picture 2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piggy bank makes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cake. Each kid gets a piece of 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77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7382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171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93730" y="5993015"/>
            <a:ext cx="621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his chocolate into the piggybank and put it there.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3" name="Picture 32" descr="imageedit_12_5259705472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2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966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82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53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1" name="Picture 10" descr="imageedit_12_5259705472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8E9F2"/>
                </a:clrFrom>
                <a:clrTo>
                  <a:srgbClr val="E8E9F2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36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25810" y="6091793"/>
            <a:ext cx="598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Unwilling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Didn’t want to put his chocolate into the piggybank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it. </a:t>
            </a:r>
          </a:p>
        </p:txBody>
      </p: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33" name="Picture 32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pic>
        <p:nvPicPr>
          <p:cNvPr id="34" name="Picture 33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603047"/>
            <a:ext cx="1333991" cy="1574850"/>
          </a:xfrm>
          <a:prstGeom prst="rect">
            <a:avLst/>
          </a:prstGeom>
        </p:spPr>
      </p:pic>
      <p:pic>
        <p:nvPicPr>
          <p:cNvPr id="35" name="Picture 3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63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he good or bad?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241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1" name="Group 10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17" name="Picture 16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5" name="Picture 14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6" name="Picture 15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3" name="Picture 12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4" name="Picture 13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734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or you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9" name="Picture 8" descr="rating (1).jp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0" name="Picture 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62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4" name="Picture 23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2790957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mageedit_9_38497091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5" y="384831"/>
            <a:ext cx="1333991" cy="15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him a little or a lot? </a:t>
            </a:r>
            <a:br>
              <a:rPr lang="en-US" sz="2200" dirty="0"/>
            </a:br>
            <a:r>
              <a:rPr lang="en-US" sz="2200" dirty="0"/>
              <a:t>do you kind of don’t like him or really don’t like him?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10" y="17668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ight Arrow 2">
            <a:hlinkClick r:id="rId4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19" name="Picture 18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0" name="Picture 19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1" name="Picture 20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2" name="Picture 21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9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78186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5" name="Picture 14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425656"/>
            <a:ext cx="818388" cy="960120"/>
          </a:xfrm>
          <a:prstGeom prst="rect">
            <a:avLst/>
          </a:prstGeom>
        </p:spPr>
      </p:pic>
      <p:pic>
        <p:nvPicPr>
          <p:cNvPr id="14" name="Picture 13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093063"/>
            <a:ext cx="818388" cy="96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7427" y="6414974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basket of tomatoes and share them</a:t>
            </a:r>
          </a:p>
        </p:txBody>
      </p:sp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8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422411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145137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4744850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472337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172579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00453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004531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142175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142176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390606"/>
            <a:ext cx="1332330" cy="1613925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436581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1725791"/>
            <a:ext cx="818388" cy="960120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0" y="335801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0286" y="6059281"/>
            <a:ext cx="800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boy (on the upper right corner) wants to put his plant in the group garden, but a rabbit comes to eat his plant. The other children put their plants into the garden.</a:t>
            </a:r>
          </a:p>
        </p:txBody>
      </p:sp>
    </p:spTree>
    <p:extLst>
      <p:ext uri="{BB962C8B-B14F-4D97-AF65-F5344CB8AC3E}">
        <p14:creationId xmlns:p14="http://schemas.microsoft.com/office/powerpoint/2010/main" val="26808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444E-6 3.81129E-6 L 0.0781 3.8112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 -0.01041 L -0.3334 -0.364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9" y="-177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outcome: They get a </a:t>
            </a:r>
            <a:r>
              <a:rPr lang="en-US" b="1" i="1" dirty="0"/>
              <a:t>small</a:t>
            </a:r>
            <a:r>
              <a:rPr lang="en-US" dirty="0"/>
              <a:t> basket of tomatoes. Each kid gets a tomato. </a:t>
            </a:r>
          </a:p>
        </p:txBody>
      </p:sp>
      <p:pic>
        <p:nvPicPr>
          <p:cNvPr id="15" name="Picture 14" descr="imageedit_37_7141615819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7" name="Picture 16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06" b="100000" l="0" r="100000">
                        <a14:foregroundMark x1="13056" y1="28471" x2="23889" y2="5412"/>
                        <a14:backgroundMark x1="34444" y1="10824" x2="34444" y2="10824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  <p:pic>
        <p:nvPicPr>
          <p:cNvPr id="11" name="Picture 10" descr="imageedit_13_519465376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pic>
        <p:nvPicPr>
          <p:cNvPr id="10" name="Picture 9" descr="imageedit_40_66092690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3" name="Picture 12" descr="imageedit_5_2274522200.jpg">
            <a:extLst>
              <a:ext uri="{FF2B5EF4-FFF2-40B4-BE49-F238E27FC236}">
                <a16:creationId xmlns:a16="http://schemas.microsoft.com/office/drawing/2014/main" id="{958AC4E6-414F-E341-8254-CEBC03FD65E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9375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485</Words>
  <Application>Microsoft Macintosh PowerPoint</Application>
  <PresentationFormat>On-screen Show (4:3)</PresentationFormat>
  <Paragraphs>88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PowerPoint Presentation</vt:lpstr>
      <vt:lpstr>Boys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Preference: Do you like him or you don’t like him?</vt:lpstr>
      <vt:lpstr>Preference: do you like him a little or a lot?  do you kind of don’t like him or really don’t like him?</vt:lpstr>
      <vt:lpstr>PowerPoint Presentation</vt:lpstr>
      <vt:lpstr>Evaluation: is he good or bad? </vt:lpstr>
      <vt:lpstr>Evaluation: a little good/bad or really good/bad?  </vt:lpstr>
      <vt:lpstr>Preference: Do you like him or you don’t like him?</vt:lpstr>
      <vt:lpstr>Preference: do you like him a little or a lot?  do you kind of don’t like him or really don’t like him?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100</cp:revision>
  <dcterms:created xsi:type="dcterms:W3CDTF">2016-04-29T02:00:35Z</dcterms:created>
  <dcterms:modified xsi:type="dcterms:W3CDTF">2019-10-29T03:41:30Z</dcterms:modified>
</cp:coreProperties>
</file>