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25" r:id="rId2"/>
    <p:sldId id="257" r:id="rId3"/>
    <p:sldId id="258" r:id="rId4"/>
    <p:sldId id="259" r:id="rId5"/>
    <p:sldId id="260" r:id="rId6"/>
    <p:sldId id="261" r:id="rId7"/>
    <p:sldId id="362" r:id="rId8"/>
    <p:sldId id="363" r:id="rId9"/>
    <p:sldId id="298" r:id="rId10"/>
    <p:sldId id="265" r:id="rId11"/>
    <p:sldId id="313" r:id="rId12"/>
    <p:sldId id="314" r:id="rId13"/>
    <p:sldId id="315" r:id="rId14"/>
    <p:sldId id="340" r:id="rId15"/>
    <p:sldId id="341" r:id="rId16"/>
    <p:sldId id="330" r:id="rId17"/>
    <p:sldId id="301" r:id="rId18"/>
    <p:sldId id="302" r:id="rId19"/>
    <p:sldId id="339" r:id="rId20"/>
    <p:sldId id="336" r:id="rId21"/>
    <p:sldId id="308" r:id="rId22"/>
    <p:sldId id="309" r:id="rId23"/>
    <p:sldId id="310" r:id="rId24"/>
    <p:sldId id="311" r:id="rId25"/>
    <p:sldId id="312" r:id="rId26"/>
    <p:sldId id="364" r:id="rId27"/>
    <p:sldId id="365" r:id="rId28"/>
    <p:sldId id="359" r:id="rId29"/>
    <p:sldId id="316" r:id="rId30"/>
    <p:sldId id="353" r:id="rId31"/>
    <p:sldId id="331" r:id="rId32"/>
    <p:sldId id="332" r:id="rId33"/>
    <p:sldId id="333" r:id="rId34"/>
    <p:sldId id="356" r:id="rId35"/>
    <p:sldId id="357" r:id="rId36"/>
    <p:sldId id="318" r:id="rId37"/>
    <p:sldId id="319" r:id="rId38"/>
    <p:sldId id="320" r:id="rId39"/>
    <p:sldId id="354" r:id="rId40"/>
    <p:sldId id="35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843"/>
    <p:restoredTop sz="94307"/>
  </p:normalViewPr>
  <p:slideViewPr>
    <p:cSldViewPr snapToGrid="0" snapToObjects="1">
      <p:cViewPr varScale="1">
        <p:scale>
          <a:sx n="112" d="100"/>
          <a:sy n="112" d="100"/>
        </p:scale>
        <p:origin x="5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3A7F8-4E47-9C4C-96AE-ADC25775DA8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25C6-85D7-FD4B-A264-29F0AC02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018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186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228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306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24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9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25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75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6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67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0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080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140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201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487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759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792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55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76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835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46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2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6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5FDD-D6D0-534C-AC0D-5E09C2403193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2.jpg"/><Relationship Id="rId4" Type="http://schemas.openxmlformats.org/officeDocument/2006/relationships/slide" Target="slide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8.png"/><Relationship Id="rId5" Type="http://schemas.openxmlformats.org/officeDocument/2006/relationships/image" Target="../media/image4.jpg"/><Relationship Id="rId10" Type="http://schemas.microsoft.com/office/2007/relationships/hdphoto" Target="../media/hdphoto2.wdp"/><Relationship Id="rId4" Type="http://schemas.openxmlformats.org/officeDocument/2006/relationships/image" Target="../media/image3.gif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png"/><Relationship Id="rId7" Type="http://schemas.openxmlformats.org/officeDocument/2006/relationships/slide" Target="slide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slide" Target="slide13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16.xml"/><Relationship Id="rId10" Type="http://schemas.openxmlformats.org/officeDocument/2006/relationships/image" Target="../media/image14.jpg"/><Relationship Id="rId4" Type="http://schemas.microsoft.com/office/2007/relationships/hdphoto" Target="../media/hdphoto3.wdp"/><Relationship Id="rId9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8.png"/><Relationship Id="rId5" Type="http://schemas.openxmlformats.org/officeDocument/2006/relationships/image" Target="../media/image4.jpg"/><Relationship Id="rId10" Type="http://schemas.microsoft.com/office/2007/relationships/hdphoto" Target="../media/hdphoto2.wdp"/><Relationship Id="rId4" Type="http://schemas.openxmlformats.org/officeDocument/2006/relationships/image" Target="../media/image3.gif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7.png"/><Relationship Id="rId7" Type="http://schemas.openxmlformats.org/officeDocument/2006/relationships/slide" Target="slide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slide" Target="slide13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10" Type="http://schemas.openxmlformats.org/officeDocument/2006/relationships/image" Target="../media/image14.jpg"/><Relationship Id="rId4" Type="http://schemas.microsoft.com/office/2007/relationships/hdphoto" Target="../media/hdphoto2.wdp"/><Relationship Id="rId9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microsoft.com/office/2007/relationships/hdphoto" Target="../media/hdphoto5.wdp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microsoft.com/office/2007/relationships/hdphoto" Target="../media/hdphoto6.wdp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jpg"/><Relationship Id="rId7" Type="http://schemas.openxmlformats.org/officeDocument/2006/relationships/image" Target="../media/image20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microsoft.com/office/2007/relationships/hdphoto" Target="../media/hdphoto7.wdp"/><Relationship Id="rId10" Type="http://schemas.openxmlformats.org/officeDocument/2006/relationships/image" Target="../media/image22.jpg"/><Relationship Id="rId4" Type="http://schemas.openxmlformats.org/officeDocument/2006/relationships/image" Target="../media/image23.png"/><Relationship Id="rId9" Type="http://schemas.microsoft.com/office/2007/relationships/hdphoto" Target="../media/hdphoto5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8.jpg"/><Relationship Id="rId7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9.jpg"/><Relationship Id="rId7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25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6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microsoft.com/office/2007/relationships/hdphoto" Target="../media/hdphoto5.wdp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microsoft.com/office/2007/relationships/hdphoto" Target="../media/hdphoto2.wdp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microsoft.com/office/2007/relationships/hdphoto" Target="../media/hdphoto5.wdp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slide" Target="slide13.xml"/><Relationship Id="rId4" Type="http://schemas.openxmlformats.org/officeDocument/2006/relationships/image" Target="../media/image13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slide" Target="slide14.xml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3.jpg"/><Relationship Id="rId4" Type="http://schemas.openxmlformats.org/officeDocument/2006/relationships/image" Target="../media/image15.jpg"/><Relationship Id="rId9" Type="http://schemas.openxmlformats.org/officeDocument/2006/relationships/image" Target="../media/image22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microsoft.com/office/2007/relationships/hdphoto" Target="../media/hdphoto5.wdp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8.jpg"/><Relationship Id="rId9" Type="http://schemas.openxmlformats.org/officeDocument/2006/relationships/image" Target="../media/image2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slide" Target="slide13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jpg"/><Relationship Id="rId7" Type="http://schemas.microsoft.com/office/2007/relationships/hdphoto" Target="../media/hdphoto4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14.xml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3.jpg"/><Relationship Id="rId4" Type="http://schemas.openxmlformats.org/officeDocument/2006/relationships/image" Target="../media/image15.jpg"/><Relationship Id="rId9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microsoft.com/office/2007/relationships/hdphoto" Target="../media/hdphoto2.wdp"/><Relationship Id="rId3" Type="http://schemas.openxmlformats.org/officeDocument/2006/relationships/image" Target="../media/image4.jpg"/><Relationship Id="rId7" Type="http://schemas.microsoft.com/office/2007/relationships/hdphoto" Target="../media/hdphoto4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microsoft.com/office/2007/relationships/hdphoto" Target="../media/hdphoto1.wdp"/><Relationship Id="rId5" Type="http://schemas.openxmlformats.org/officeDocument/2006/relationships/image" Target="../media/image3.gif"/><Relationship Id="rId1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2.jpg"/><Relationship Id="rId9" Type="http://schemas.openxmlformats.org/officeDocument/2006/relationships/image" Target="../media/image5.jp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microsoft.com/office/2007/relationships/hdphoto" Target="../media/hdphoto2.wdp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7.png"/><Relationship Id="rId7" Type="http://schemas.openxmlformats.org/officeDocument/2006/relationships/image" Target="../media/image4.jpg"/><Relationship Id="rId12" Type="http://schemas.microsoft.com/office/2007/relationships/hdphoto" Target="../media/hdphoto3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0" Type="http://schemas.microsoft.com/office/2007/relationships/hdphoto" Target="../media/hdphoto1.wdp"/><Relationship Id="rId4" Type="http://schemas.microsoft.com/office/2007/relationships/hdphoto" Target="../media/hdphoto2.wdp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8.png"/><Relationship Id="rId5" Type="http://schemas.openxmlformats.org/officeDocument/2006/relationships/image" Target="../media/image11.jpg"/><Relationship Id="rId10" Type="http://schemas.microsoft.com/office/2007/relationships/hdphoto" Target="../media/hdphoto2.wdp"/><Relationship Id="rId4" Type="http://schemas.openxmlformats.org/officeDocument/2006/relationships/image" Target="../media/image3.gi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Donation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(Unwilling Piggybank)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88176" y="528727"/>
            <a:ext cx="1904382" cy="1392326"/>
            <a:chOff x="2795841" y="3194842"/>
            <a:chExt cx="4163767" cy="2841007"/>
          </a:xfrm>
        </p:grpSpPr>
        <p:pic>
          <p:nvPicPr>
            <p:cNvPr id="7" name="Picture 6" descr="HTB1ydobGXXXXXXXXFXXq6xXFXXX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9" name="Picture 8" descr="HTB1ydobGXXXXXXXXFXXq6xXFXXXD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0" name="Picture 9" descr="pig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3821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7196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26" name="Picture 25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7" name="Picture 26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28" name="Picture 27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36" name="Picture 35" descr="imageedit_27_3890830367.jpg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93730" y="5993015"/>
            <a:ext cx="6271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Contributor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Wanted to put her chocolate into the piggybank and put it there. </a:t>
            </a:r>
          </a:p>
        </p:txBody>
      </p:sp>
    </p:spTree>
    <p:extLst>
      <p:ext uri="{BB962C8B-B14F-4D97-AF65-F5344CB8AC3E}">
        <p14:creationId xmlns:p14="http://schemas.microsoft.com/office/powerpoint/2010/main" val="314352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she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3" name="Picture 12" descr="imageedit_27_3890830367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16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4" name="Picture 13" descr="imageedit_27_389083036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3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Evaluation: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little good/bad or really good/bad?</a:t>
            </a:r>
            <a:b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63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4" name="Picture 13" descr="imageedit_27_389083036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her or you don’t like her?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27" name="Picture 26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092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4" name="Picture 13" descr="imageedit_27_389083036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ight Arrow 23">
            <a:hlinkClick r:id="rId5" action="ppaction://hlinksldjump"/>
          </p:cNvPr>
          <p:cNvSpPr/>
          <p:nvPr/>
        </p:nvSpPr>
        <p:spPr>
          <a:xfrm>
            <a:off x="7375487" y="5602111"/>
            <a:ext cx="1743349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Free-Rider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her a little or a lot? </a:t>
            </a:r>
            <a:br>
              <a:rPr lang="en-US" sz="2200" dirty="0"/>
            </a:br>
            <a:r>
              <a:rPr lang="en-US" sz="2200" dirty="0"/>
              <a:t>do you kind of don’t like her or really don’t like her?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7" name="Picture 26" descr="rating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1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9" name="Picture 28" descr="rating (2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30" name="Picture 29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396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23" name="Picture 22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6" name="Picture 25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5" name="Oval 4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27" name="Picture 26" descr="imageedit_21_8759040385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pic>
        <p:nvPicPr>
          <p:cNvPr id="28" name="Picture 27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25810" y="6091793"/>
            <a:ext cx="6041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Unwilling Free-Rider Reminder: </a:t>
            </a:r>
          </a:p>
          <a:p>
            <a:r>
              <a:rPr lang="en-US" dirty="0"/>
              <a:t>Didn’t want to put her chocolate into the piggybank and ate it. </a:t>
            </a:r>
          </a:p>
        </p:txBody>
      </p:sp>
    </p:spTree>
    <p:extLst>
      <p:ext uri="{BB962C8B-B14F-4D97-AF65-F5344CB8AC3E}">
        <p14:creationId xmlns:p14="http://schemas.microsoft.com/office/powerpoint/2010/main" val="3162840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she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9" name="Oval 8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0" name="Picture 9" descr="imageedit_21_8759040385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474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11" name="Oval 10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2" name="Picture 11" descr="imageedit_21_8759040385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4" name="Group 13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6" name="Picture 15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Evaluation: </a:t>
            </a:r>
            <a:r>
              <a:rPr lang="en-US" sz="2200" dirty="0"/>
              <a:t>a little good/bad or really good/bad?</a:t>
            </a:r>
            <a:br>
              <a:rPr lang="en-US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11" name="Oval 10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2" name="Picture 11" descr="imageedit_21_8759040385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her or you don’t like her?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25" name="Picture 24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26" name="Picture 25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181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Girls Version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Familiarization Task</a:t>
            </a:r>
          </a:p>
        </p:txBody>
      </p:sp>
    </p:spTree>
    <p:extLst>
      <p:ext uri="{BB962C8B-B14F-4D97-AF65-F5344CB8AC3E}">
        <p14:creationId xmlns:p14="http://schemas.microsoft.com/office/powerpoint/2010/main" val="223410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11" name="Oval 10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2" name="Picture 11" descr="imageedit_21_8759040385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sp>
        <p:nvSpPr>
          <p:cNvPr id="23" name="Right Arrow 22">
            <a:hlinkClick r:id="rId5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 Contributor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her a little or a lot? </a:t>
            </a:r>
            <a:br>
              <a:rPr lang="en-US" sz="2200" dirty="0"/>
            </a:br>
            <a:r>
              <a:rPr lang="en-US" sz="2200" dirty="0"/>
              <a:t>do you kind of don’t like her or really don’t like her?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6" name="Picture 25" descr="rating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7" name="Picture 26" descr="rating (1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2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9" name="Picture 28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47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Donation</a:t>
            </a:r>
          </a:p>
          <a:p>
            <a:pPr algn="ctr"/>
            <a:r>
              <a:rPr lang="en-US" sz="2800" dirty="0"/>
              <a:t>(Unable Plant)</a:t>
            </a:r>
          </a:p>
        </p:txBody>
      </p:sp>
      <p:pic>
        <p:nvPicPr>
          <p:cNvPr id="11" name="Picture 10" descr="sprout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67" y="423389"/>
            <a:ext cx="1219865" cy="143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2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Girls Version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Familiarization Task</a:t>
            </a:r>
          </a:p>
        </p:txBody>
      </p:sp>
    </p:spTree>
    <p:extLst>
      <p:ext uri="{BB962C8B-B14F-4D97-AF65-F5344CB8AC3E}">
        <p14:creationId xmlns:p14="http://schemas.microsoft.com/office/powerpoint/2010/main" val="1418180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mageedit_5_227452220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0" name="Picture 9" descr="soil-mix-4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343926" y="1516081"/>
            <a:ext cx="4123096" cy="3369249"/>
          </a:xfrm>
          <a:prstGeom prst="rect">
            <a:avLst/>
          </a:prstGeom>
        </p:spPr>
      </p:pic>
      <p:pic>
        <p:nvPicPr>
          <p:cNvPr id="13" name="Picture 12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14" name="Picture 13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6" name="Picture 15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538" y="6496668"/>
            <a:ext cx="335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Introduce the group &amp; the garden</a:t>
            </a:r>
          </a:p>
        </p:txBody>
      </p:sp>
    </p:spTree>
    <p:extLst>
      <p:ext uri="{BB962C8B-B14F-4D97-AF65-F5344CB8AC3E}">
        <p14:creationId xmlns:p14="http://schemas.microsoft.com/office/powerpoint/2010/main" val="1782353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Down Arrow 98"/>
          <p:cNvSpPr/>
          <p:nvPr/>
        </p:nvSpPr>
        <p:spPr>
          <a:xfrm rot="10800000">
            <a:off x="6170627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Down Arrow 99"/>
          <p:cNvSpPr/>
          <p:nvPr/>
        </p:nvSpPr>
        <p:spPr>
          <a:xfrm rot="10800000">
            <a:off x="2549062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59792" y="4405899"/>
            <a:ext cx="2134307" cy="1811858"/>
            <a:chOff x="3152958" y="4428335"/>
            <a:chExt cx="2610558" cy="2257972"/>
          </a:xfrm>
        </p:grpSpPr>
        <p:pic>
          <p:nvPicPr>
            <p:cNvPr id="20" name="Picture 19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3152958" y="4428335"/>
              <a:ext cx="2610558" cy="2257972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3549138" y="4780050"/>
              <a:ext cx="1932185" cy="960120"/>
              <a:chOff x="3549138" y="4780050"/>
              <a:chExt cx="1932185" cy="960120"/>
            </a:xfrm>
          </p:grpSpPr>
          <p:pic>
            <p:nvPicPr>
              <p:cNvPr id="60" name="Picture 59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2935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1" name="Picture 60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6580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2" name="Picture 61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9138" y="4780050"/>
                <a:ext cx="818388" cy="960120"/>
              </a:xfrm>
              <a:prstGeom prst="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5386781" y="4393516"/>
            <a:ext cx="2126691" cy="1907228"/>
            <a:chOff x="6045791" y="4332965"/>
            <a:chExt cx="2727266" cy="2353342"/>
          </a:xfrm>
        </p:grpSpPr>
        <p:pic>
          <p:nvPicPr>
            <p:cNvPr id="23" name="Picture 22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6045791" y="4332965"/>
              <a:ext cx="2727266" cy="2353342"/>
            </a:xfrm>
            <a:prstGeom prst="rect">
              <a:avLst/>
            </a:prstGeom>
          </p:spPr>
        </p:pic>
        <p:pic>
          <p:nvPicPr>
            <p:cNvPr id="63" name="Picture 62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98" y="5029944"/>
              <a:ext cx="818388" cy="960120"/>
            </a:xfrm>
            <a:prstGeom prst="rect">
              <a:avLst/>
            </a:prstGeom>
          </p:spPr>
        </p:pic>
        <p:pic>
          <p:nvPicPr>
            <p:cNvPr id="64" name="Picture 63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4404" y="4364367"/>
              <a:ext cx="818388" cy="960120"/>
            </a:xfrm>
            <a:prstGeom prst="rect">
              <a:avLst/>
            </a:prstGeom>
          </p:spPr>
        </p:pic>
        <p:pic>
          <p:nvPicPr>
            <p:cNvPr id="65" name="Picture 64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400" y="4983053"/>
              <a:ext cx="818388" cy="960120"/>
            </a:xfrm>
            <a:prstGeom prst="rect">
              <a:avLst/>
            </a:prstGeom>
          </p:spPr>
        </p:pic>
        <p:pic>
          <p:nvPicPr>
            <p:cNvPr id="66" name="Picture 65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206" y="4428335"/>
              <a:ext cx="818388" cy="960120"/>
            </a:xfrm>
            <a:prstGeom prst="rect">
              <a:avLst/>
            </a:prstGeom>
          </p:spPr>
        </p:pic>
      </p:grpSp>
      <p:pic>
        <p:nvPicPr>
          <p:cNvPr id="6" name="Picture 5" descr="1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93" y="1425289"/>
            <a:ext cx="2085706" cy="1537487"/>
          </a:xfrm>
          <a:prstGeom prst="rect">
            <a:avLst/>
          </a:prstGeom>
        </p:spPr>
      </p:pic>
      <p:pic>
        <p:nvPicPr>
          <p:cNvPr id="7" name="Picture 6" descr="tomato_baske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86" y="1425289"/>
            <a:ext cx="2286298" cy="16197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4154" y="6569665"/>
            <a:ext cx="30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Explain how the garden works</a:t>
            </a:r>
          </a:p>
        </p:txBody>
      </p:sp>
    </p:spTree>
    <p:extLst>
      <p:ext uri="{BB962C8B-B14F-4D97-AF65-F5344CB8AC3E}">
        <p14:creationId xmlns:p14="http://schemas.microsoft.com/office/powerpoint/2010/main" val="14021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omato_bask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3" y="3787735"/>
            <a:ext cx="2983497" cy="2113638"/>
          </a:xfrm>
          <a:prstGeom prst="rect">
            <a:avLst/>
          </a:prstGeom>
        </p:spPr>
      </p:pic>
      <p:pic>
        <p:nvPicPr>
          <p:cNvPr id="29" name="Picture 28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30" name="Picture 29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31" name="Picture 30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32" name="Picture 31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2" name="Picture 11" descr="1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15" y="1515696"/>
            <a:ext cx="2085706" cy="1537487"/>
          </a:xfrm>
          <a:prstGeom prst="rect">
            <a:avLst/>
          </a:prstGeom>
        </p:spPr>
      </p:pic>
      <p:pic>
        <p:nvPicPr>
          <p:cNvPr id="16" name="Picture 15" descr="imageedit_5_227452220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17" name="Picture 16" descr="imageedit_40_6609269097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18" name="Picture 17" descr="imageedit_37_7141615819.jp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3" name="Picture 12" descr="imageedit_13_5194653768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3350" y="6452871"/>
            <a:ext cx="228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131781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Task</a:t>
            </a:r>
          </a:p>
        </p:txBody>
      </p:sp>
    </p:spTree>
    <p:extLst>
      <p:ext uri="{BB962C8B-B14F-4D97-AF65-F5344CB8AC3E}">
        <p14:creationId xmlns:p14="http://schemas.microsoft.com/office/powerpoint/2010/main" val="1468987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31922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4" name="Picture 13" descr="imageedit_5_2274522200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15" name="Picture 14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16" name="Picture 15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1" name="Picture 10" descr="soil-mix-4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pic>
        <p:nvPicPr>
          <p:cNvPr id="12" name="Picture 11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2102711"/>
            <a:ext cx="818388" cy="960120"/>
          </a:xfrm>
          <a:prstGeom prst="rect">
            <a:avLst/>
          </a:prstGeom>
        </p:spPr>
      </p:pic>
      <p:pic>
        <p:nvPicPr>
          <p:cNvPr id="17" name="Picture 16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0136" y="6511268"/>
            <a:ext cx="60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group goal: have a big basket of tomatoes and share them</a:t>
            </a:r>
          </a:p>
        </p:txBody>
      </p:sp>
    </p:spTree>
    <p:extLst>
      <p:ext uri="{BB962C8B-B14F-4D97-AF65-F5344CB8AC3E}">
        <p14:creationId xmlns:p14="http://schemas.microsoft.com/office/powerpoint/2010/main" val="2761959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imageedit_5_227452220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31922"/>
            <a:ext cx="818388" cy="960120"/>
          </a:xfrm>
          <a:prstGeom prst="rect">
            <a:avLst/>
          </a:prstGeom>
        </p:spPr>
      </p:pic>
      <p:pic>
        <p:nvPicPr>
          <p:cNvPr id="23" name="Picture 22" descr="brown-rabbit.jp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857706"/>
            <a:ext cx="971401" cy="124933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2102711"/>
            <a:ext cx="818388" cy="960120"/>
          </a:xfrm>
          <a:prstGeom prst="rect">
            <a:avLst/>
          </a:prstGeom>
        </p:spPr>
      </p:pic>
      <p:pic>
        <p:nvPicPr>
          <p:cNvPr id="25" name="Picture 24" descr="imageedit_40_66092690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29" name="Picture 28" descr="imageedit_37_7141615819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8" name="Picture 17" descr="imageedit_13_5194653768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BFBFE"/>
              </a:clrFrom>
              <a:clrTo>
                <a:srgbClr val="FBF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31470" y="6128307"/>
            <a:ext cx="622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unable free-rider (upper right):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Wants to put her plant in the garden, but a rabbit comes to eat it</a:t>
            </a:r>
          </a:p>
        </p:txBody>
      </p:sp>
    </p:spTree>
    <p:extLst>
      <p:ext uri="{BB962C8B-B14F-4D97-AF65-F5344CB8AC3E}">
        <p14:creationId xmlns:p14="http://schemas.microsoft.com/office/powerpoint/2010/main" val="12650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4988E-6 -4.92137E-6 L 0.06803 0.000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24271 0.11319 " pathEditMode="relative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0952E-6 -1.54558E-6 L -0.33686 -0.3509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52" y="-1756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481E-6 -3.53227E-6 L 0.30145 -0.364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4" y="-182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94" y="6475409"/>
            <a:ext cx="723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outcome: They get a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basket of tomatoes.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kid gets a tomato.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18" descr="imageedit_5_227452220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20" name="Picture 19" descr="imageedit_40_66092690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21" name="Picture 20" descr="imageedit_37_7141615819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4" name="Picture 13" descr="imageedit_13_5194653768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pic>
        <p:nvPicPr>
          <p:cNvPr id="15" name="Picture 14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21" y="2354622"/>
            <a:ext cx="486120" cy="486120"/>
          </a:xfrm>
          <a:prstGeom prst="rect">
            <a:avLst/>
          </a:prstGeom>
        </p:spPr>
      </p:pic>
      <p:pic>
        <p:nvPicPr>
          <p:cNvPr id="16" name="Picture 15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36" y="2263962"/>
            <a:ext cx="486120" cy="48612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20" y="5551387"/>
            <a:ext cx="486120" cy="486120"/>
          </a:xfrm>
          <a:prstGeom prst="rect">
            <a:avLst/>
          </a:prstGeom>
        </p:spPr>
      </p:pic>
      <p:pic>
        <p:nvPicPr>
          <p:cNvPr id="18" name="Picture 17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76" y="5551387"/>
            <a:ext cx="486120" cy="4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4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10" name="Picture 9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145" y="6295416"/>
            <a:ext cx="365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Introduce the group &amp; the piggybank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1431" y="2498622"/>
            <a:ext cx="4196251" cy="2917640"/>
            <a:chOff x="2795841" y="3194842"/>
            <a:chExt cx="4163767" cy="2841007"/>
          </a:xfrm>
        </p:grpSpPr>
        <p:pic>
          <p:nvPicPr>
            <p:cNvPr id="18" name="Picture 17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0" name="Picture 19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1" name="Picture 20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28" name="Picture 2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0" y="3569541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86" y="3569541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0" y="432494"/>
            <a:ext cx="1333991" cy="1574850"/>
          </a:xfrm>
          <a:prstGeom prst="rect">
            <a:avLst/>
          </a:prstGeom>
        </p:spPr>
      </p:pic>
      <p:pic>
        <p:nvPicPr>
          <p:cNvPr id="31" name="Picture 30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86" y="432494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04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5414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58" y="285161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52" y="2851611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90" y="2851611"/>
            <a:ext cx="818388" cy="96012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pic>
        <p:nvPicPr>
          <p:cNvPr id="25" name="Picture 24" descr="imageedit_5_227452220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31" name="Picture 30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32" name="Picture 31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8" name="Picture 17" descr="imageedit_13_5194653768.jpg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35" name="Oval 34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3730" y="5993015"/>
            <a:ext cx="534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Contributor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Wanted to put her plant in the garden and put it there. </a:t>
            </a:r>
          </a:p>
        </p:txBody>
      </p:sp>
    </p:spTree>
    <p:extLst>
      <p:ext uri="{BB962C8B-B14F-4D97-AF65-F5344CB8AC3E}">
        <p14:creationId xmlns:p14="http://schemas.microsoft.com/office/powerpoint/2010/main" val="3736579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she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3" name="Picture 12" descr="imageedit_13_5194653768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698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4" name="Picture 13" descr="imageedit_13_5194653768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3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Evaluation: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little good/bad or really good/bad?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1928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Preference: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like her or you don’t like her?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7" name="Picture 16" descr="imageedit_13_5194653768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477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Preference: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like her a little or a lot?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kind of don’t like her or really don’t like her?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8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Free-Rider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6" name="Picture 15" descr="imageedit_13_5194653768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630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73" y="2804707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60" y="2804707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99" y="2804707"/>
            <a:ext cx="818388" cy="96012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25" name="Picture 24" descr="imageedit_5_2274522200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9" name="Picture 28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30" name="Picture 29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8" name="Picture 17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32990"/>
            <a:ext cx="1332330" cy="164652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80260" y="5934670"/>
            <a:ext cx="709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Unable Free-Rider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Wanted to put her plant in the garden but a rabbit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ate it.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19" descr="brown-rabbit.jp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857706"/>
            <a:ext cx="971401" cy="124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63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she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2" name="Picture 11" descr="imageedit_5_2274522200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77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4" name="Picture 13" descr="imageedit_5_2274522200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6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Evaluation: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little good/bad or really good/bad?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7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Preference: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like her or you don’t like her?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5" name="Picture 14" descr="imageedit_5_2274522200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0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053754" y="2498622"/>
            <a:ext cx="4196251" cy="2917640"/>
            <a:chOff x="2795841" y="3194842"/>
            <a:chExt cx="4163767" cy="2841007"/>
          </a:xfrm>
        </p:grpSpPr>
        <p:pic>
          <p:nvPicPr>
            <p:cNvPr id="28" name="Picture 27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7" name="Picture 26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159678" y="3953978"/>
            <a:ext cx="1045606" cy="1044904"/>
            <a:chOff x="809624" y="4560092"/>
            <a:chExt cx="1484312" cy="1401115"/>
          </a:xfrm>
        </p:grpSpPr>
        <p:pic>
          <p:nvPicPr>
            <p:cNvPr id="9" name="Picture 8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10" name="Picture 9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11" name="Picture 1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323" y="4560092"/>
              <a:ext cx="784225" cy="784225"/>
            </a:xfrm>
            <a:prstGeom prst="rect">
              <a:avLst/>
            </a:prstGeom>
          </p:spPr>
        </p:pic>
        <p:pic>
          <p:nvPicPr>
            <p:cNvPr id="12" name="Picture 1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 rot="16200000">
            <a:off x="1387198" y="2374469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536" y="6267805"/>
            <a:ext cx="33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Explain how the piggybank works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9311" y="2268129"/>
            <a:ext cx="908510" cy="989703"/>
            <a:chOff x="809624" y="4560092"/>
            <a:chExt cx="1484312" cy="1401115"/>
          </a:xfrm>
        </p:grpSpPr>
        <p:pic>
          <p:nvPicPr>
            <p:cNvPr id="26" name="Picture 25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31" name="Picture 3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32" name="Picture 3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736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44" name="Down Arrow 43"/>
          <p:cNvSpPr/>
          <p:nvPr/>
        </p:nvSpPr>
        <p:spPr>
          <a:xfrm rot="16200000">
            <a:off x="6539250" y="2255311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Down Arrow 44"/>
          <p:cNvSpPr/>
          <p:nvPr/>
        </p:nvSpPr>
        <p:spPr>
          <a:xfrm rot="16200000">
            <a:off x="1387198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Down Arrow 45"/>
          <p:cNvSpPr/>
          <p:nvPr/>
        </p:nvSpPr>
        <p:spPr>
          <a:xfrm rot="16200000">
            <a:off x="6430469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33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03" y="2268129"/>
            <a:ext cx="1174865" cy="1006709"/>
          </a:xfrm>
          <a:prstGeom prst="rect">
            <a:avLst/>
          </a:prstGeom>
        </p:spPr>
      </p:pic>
      <p:pic>
        <p:nvPicPr>
          <p:cNvPr id="7" name="Picture 6" descr="chocolate-fruit-christmas-cake-541fdc29d6d54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/>
          <a:stretch/>
        </p:blipFill>
        <p:spPr>
          <a:xfrm>
            <a:off x="7068550" y="3783107"/>
            <a:ext cx="1859118" cy="17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6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Preference: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like her a little or a lot?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kind of don’t like her or really don’t like her?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8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Contributor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3" name="Picture 12" descr="imageedit_5_2274522200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5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75594" y="2957758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 &amp; feedback</a:t>
            </a:r>
          </a:p>
        </p:txBody>
      </p:sp>
      <p:sp>
        <p:nvSpPr>
          <p:cNvPr id="3" name="Action Button: Help 2">
            <a:hlinkClick r:id="" action="ppaction://noaction" highlightClick="1"/>
          </p:cNvPr>
          <p:cNvSpPr/>
          <p:nvPr/>
        </p:nvSpPr>
        <p:spPr>
          <a:xfrm>
            <a:off x="3952189" y="215019"/>
            <a:ext cx="793030" cy="706569"/>
          </a:xfrm>
          <a:prstGeom prst="actionButtonHelp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own Arrow 20"/>
          <p:cNvSpPr/>
          <p:nvPr/>
        </p:nvSpPr>
        <p:spPr>
          <a:xfrm rot="10800000">
            <a:off x="4053814" y="2291219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" name="Picture 24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90" y="1092364"/>
            <a:ext cx="1174865" cy="1006709"/>
          </a:xfrm>
          <a:prstGeom prst="rect">
            <a:avLst/>
          </a:prstGeom>
        </p:spPr>
      </p:pic>
      <p:pic>
        <p:nvPicPr>
          <p:cNvPr id="20" name="Picture 19" descr="chocolate-fruit-christmas-cake-541fdc29d6d54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55" y="568304"/>
            <a:ext cx="1859118" cy="1859118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7" name="Picture 26" descr="imageedit_9_3849709197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4" y="3593197"/>
            <a:ext cx="1333991" cy="1574850"/>
          </a:xfrm>
          <a:prstGeom prst="rect">
            <a:avLst/>
          </a:prstGeom>
        </p:spPr>
      </p:pic>
      <p:pic>
        <p:nvPicPr>
          <p:cNvPr id="28" name="Picture 27" descr="imageedit_12_5259705472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90" y="3593197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21_8759040385.jpg"/>
          <p:cNvPicPr>
            <a:picLocks noChangeAspect="1"/>
          </p:cNvPicPr>
          <p:nvPr/>
        </p:nvPicPr>
        <p:blipFill>
          <a:blip r:embed="rId12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4" y="414353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7_3890830367.jpg"/>
          <p:cNvPicPr>
            <a:picLocks noChangeAspect="1"/>
          </p:cNvPicPr>
          <p:nvPr/>
        </p:nvPicPr>
        <p:blipFill>
          <a:blip r:embed="rId14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90" y="414353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8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Task</a:t>
            </a:r>
          </a:p>
        </p:txBody>
      </p:sp>
    </p:spTree>
    <p:extLst>
      <p:ext uri="{BB962C8B-B14F-4D97-AF65-F5344CB8AC3E}">
        <p14:creationId xmlns:p14="http://schemas.microsoft.com/office/powerpoint/2010/main" val="385817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88031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425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group goal: have a big cake and share it</a:t>
            </a:r>
          </a:p>
        </p:txBody>
      </p:sp>
      <p:pic>
        <p:nvPicPr>
          <p:cNvPr id="17" name="Picture 16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19" name="Picture 1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18" name="Picture 1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0" name="Picture 19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21" name="Picture 20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pic>
        <p:nvPicPr>
          <p:cNvPr id="26" name="Picture 25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imageedit_21_8759040385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731469" y="6091793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Unwilling free-rider </a:t>
            </a:r>
            <a:r>
              <a:rPr lang="en-US" dirty="0"/>
              <a:t>(upper left):</a:t>
            </a:r>
          </a:p>
          <a:p>
            <a:r>
              <a:rPr lang="en-US" dirty="0"/>
              <a:t>Doesn’t want to put her chocolate into the piggybank; she eats it</a:t>
            </a:r>
          </a:p>
        </p:txBody>
      </p:sp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88031"/>
            <a:ext cx="564354" cy="564354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40" name="Picture 39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41" name="Picture 40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1" name="Picture 20" descr="imageedit_9_3849709197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3" name="Picture 22" descr="imageedit_12_5259705472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25" name="Picture 2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4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-0.00017 -0.15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308E-6 4.59866E-6 L 0.30823 -0.4124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1" y="-206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9382E-6 -2.01712E-6 L -0.34033 0.0018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-0.34033 -0.4124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-20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5149" y="6276459"/>
            <a:ext cx="7303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outcome: </a:t>
            </a:r>
            <a:r>
              <a:rPr lang="en-US" dirty="0"/>
              <a:t>The piggy bank makes a </a:t>
            </a:r>
            <a:r>
              <a:rPr lang="en-US" b="1" i="1" dirty="0"/>
              <a:t>small</a:t>
            </a:r>
            <a:r>
              <a:rPr lang="en-US" dirty="0"/>
              <a:t> cake. Each kid gets a piece of it.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20" name="Picture 19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2" name="Picture 21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33" name="Picture 32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2225992"/>
            <a:ext cx="541271" cy="541271"/>
          </a:xfrm>
          <a:prstGeom prst="rect">
            <a:avLst/>
          </a:prstGeom>
        </p:spPr>
      </p:pic>
      <p:pic>
        <p:nvPicPr>
          <p:cNvPr id="16" name="Picture 1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5409201"/>
            <a:ext cx="541271" cy="541271"/>
          </a:xfrm>
          <a:prstGeom prst="rect">
            <a:avLst/>
          </a:prstGeom>
        </p:spPr>
      </p:pic>
      <p:pic>
        <p:nvPicPr>
          <p:cNvPr id="25" name="Picture 24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5300941"/>
            <a:ext cx="541271" cy="541271"/>
          </a:xfrm>
          <a:prstGeom prst="rect">
            <a:avLst/>
          </a:prstGeom>
        </p:spPr>
      </p:pic>
      <p:pic>
        <p:nvPicPr>
          <p:cNvPr id="26" name="Picture 2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2225992"/>
            <a:ext cx="541271" cy="541271"/>
          </a:xfrm>
          <a:prstGeom prst="rect">
            <a:avLst/>
          </a:prstGeom>
        </p:spPr>
      </p:pic>
      <p:pic>
        <p:nvPicPr>
          <p:cNvPr id="28" name="Picture 2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pic>
        <p:nvPicPr>
          <p:cNvPr id="31" name="Picture 30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7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441</Words>
  <Application>Microsoft Macintosh PowerPoint</Application>
  <PresentationFormat>On-screen Show (4:3)</PresentationFormat>
  <Paragraphs>85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PowerPoint Presentation</vt:lpstr>
      <vt:lpstr>Girls Version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she good or bad? </vt:lpstr>
      <vt:lpstr>PowerPoint Presentation</vt:lpstr>
      <vt:lpstr>Preference: Do you like her or you don’t like her?</vt:lpstr>
      <vt:lpstr>Preference: do you like her a little or a lot?  do you kind of don’t like her or really don’t like her?</vt:lpstr>
      <vt:lpstr>PowerPoint Presentation</vt:lpstr>
      <vt:lpstr>Evaluation: is she good or bad? </vt:lpstr>
      <vt:lpstr>PowerPoint Presentation</vt:lpstr>
      <vt:lpstr>Preference: Do you like her or you don’t like her?</vt:lpstr>
      <vt:lpstr>Preference: do you like her a little or a lot?  do you kind of don’t like her or really don’t like her?</vt:lpstr>
      <vt:lpstr>PowerPoint Presentation</vt:lpstr>
      <vt:lpstr>Girls Version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she good or bad? </vt:lpstr>
      <vt:lpstr>PowerPoint Presentation</vt:lpstr>
      <vt:lpstr>PowerPoint Presentation</vt:lpstr>
      <vt:lpstr>PowerPoint Presentation</vt:lpstr>
      <vt:lpstr>PowerPoint Presentation</vt:lpstr>
      <vt:lpstr>Evaluation: is she good or bad?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Yang</dc:creator>
  <cp:lastModifiedBy>LI YUMAN</cp:lastModifiedBy>
  <cp:revision>101</cp:revision>
  <dcterms:created xsi:type="dcterms:W3CDTF">2016-04-29T02:00:35Z</dcterms:created>
  <dcterms:modified xsi:type="dcterms:W3CDTF">2019-10-29T05:16:59Z</dcterms:modified>
</cp:coreProperties>
</file>