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8" r:id="rId2"/>
    <p:sldId id="309" r:id="rId3"/>
    <p:sldId id="310" r:id="rId4"/>
    <p:sldId id="311" r:id="rId5"/>
    <p:sldId id="312" r:id="rId6"/>
    <p:sldId id="364" r:id="rId7"/>
    <p:sldId id="365" r:id="rId8"/>
    <p:sldId id="359" r:id="rId9"/>
    <p:sldId id="316" r:id="rId10"/>
    <p:sldId id="353" r:id="rId11"/>
    <p:sldId id="318" r:id="rId12"/>
    <p:sldId id="319" r:id="rId13"/>
    <p:sldId id="320" r:id="rId14"/>
    <p:sldId id="354" r:id="rId15"/>
    <p:sldId id="355" r:id="rId16"/>
    <p:sldId id="331" r:id="rId17"/>
    <p:sldId id="332" r:id="rId18"/>
    <p:sldId id="333" r:id="rId19"/>
    <p:sldId id="356" r:id="rId20"/>
    <p:sldId id="357" r:id="rId21"/>
    <p:sldId id="325" r:id="rId22"/>
    <p:sldId id="257" r:id="rId23"/>
    <p:sldId id="258" r:id="rId24"/>
    <p:sldId id="259" r:id="rId25"/>
    <p:sldId id="260" r:id="rId26"/>
    <p:sldId id="261" r:id="rId27"/>
    <p:sldId id="362" r:id="rId28"/>
    <p:sldId id="363" r:id="rId29"/>
    <p:sldId id="298" r:id="rId30"/>
    <p:sldId id="265" r:id="rId31"/>
    <p:sldId id="330" r:id="rId32"/>
    <p:sldId id="301" r:id="rId33"/>
    <p:sldId id="302" r:id="rId34"/>
    <p:sldId id="339" r:id="rId35"/>
    <p:sldId id="336" r:id="rId36"/>
    <p:sldId id="313" r:id="rId37"/>
    <p:sldId id="314" r:id="rId38"/>
    <p:sldId id="315" r:id="rId39"/>
    <p:sldId id="340" r:id="rId40"/>
    <p:sldId id="34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305"/>
  </p:normalViewPr>
  <p:slideViewPr>
    <p:cSldViewPr snapToGrid="0" snapToObjects="1">
      <p:cViewPr varScale="1">
        <p:scale>
          <a:sx n="110" d="100"/>
          <a:sy n="110" d="100"/>
        </p:scale>
        <p:origin x="5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487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23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05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8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2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759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62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638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511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48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10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9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55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56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85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01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970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75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38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9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38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9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17.jpg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8.gif"/><Relationship Id="rId10" Type="http://schemas.microsoft.com/office/2007/relationships/hdphoto" Target="../media/hdphoto5.wdp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7.jpg"/><Relationship Id="rId7" Type="http://schemas.microsoft.com/office/2007/relationships/hdphoto" Target="../media/hdphoto7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19.jpg"/><Relationship Id="rId4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microsoft.com/office/2007/relationships/hdphoto" Target="../media/hdphoto5.wdp"/><Relationship Id="rId3" Type="http://schemas.openxmlformats.org/officeDocument/2006/relationships/image" Target="../media/image19.jpg"/><Relationship Id="rId7" Type="http://schemas.microsoft.com/office/2007/relationships/hdphoto" Target="../media/hdphoto7.wdp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microsoft.com/office/2007/relationships/hdphoto" Target="../media/hdphoto4.wdp"/><Relationship Id="rId5" Type="http://schemas.openxmlformats.org/officeDocument/2006/relationships/image" Target="../media/image18.gif"/><Relationship Id="rId15" Type="http://schemas.microsoft.com/office/2007/relationships/hdphoto" Target="../media/hdphoto6.wdp"/><Relationship Id="rId10" Type="http://schemas.openxmlformats.org/officeDocument/2006/relationships/image" Target="../media/image21.png"/><Relationship Id="rId4" Type="http://schemas.openxmlformats.org/officeDocument/2006/relationships/image" Target="../media/image17.jpg"/><Relationship Id="rId9" Type="http://schemas.openxmlformats.org/officeDocument/2006/relationships/image" Target="../media/image20.jp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8.gif"/><Relationship Id="rId10" Type="http://schemas.microsoft.com/office/2007/relationships/hdphoto" Target="../media/hdphoto5.wdp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2.png"/><Relationship Id="rId7" Type="http://schemas.openxmlformats.org/officeDocument/2006/relationships/image" Target="../media/image19.jpg"/><Relationship Id="rId12" Type="http://schemas.microsoft.com/office/2007/relationships/hdphoto" Target="../media/hdphoto6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0" Type="http://schemas.microsoft.com/office/2007/relationships/hdphoto" Target="../media/hdphoto4.wdp"/><Relationship Id="rId4" Type="http://schemas.microsoft.com/office/2007/relationships/hdphoto" Target="../media/hdphoto5.wdp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26.jpg"/><Relationship Id="rId10" Type="http://schemas.microsoft.com/office/2007/relationships/hdphoto" Target="../media/hdphoto5.wdp"/><Relationship Id="rId4" Type="http://schemas.openxmlformats.org/officeDocument/2006/relationships/image" Target="../media/image18.gif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9.jpg"/><Relationship Id="rId10" Type="http://schemas.microsoft.com/office/2007/relationships/hdphoto" Target="../media/hdphoto5.wdp"/><Relationship Id="rId4" Type="http://schemas.openxmlformats.org/officeDocument/2006/relationships/image" Target="../media/image18.gif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2.png"/><Relationship Id="rId7" Type="http://schemas.openxmlformats.org/officeDocument/2006/relationships/slide" Target="slide3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38.xml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5" Type="http://schemas.openxmlformats.org/officeDocument/2006/relationships/slide" Target="slide36.xml"/><Relationship Id="rId10" Type="http://schemas.openxmlformats.org/officeDocument/2006/relationships/image" Target="../media/image14.jpg"/><Relationship Id="rId4" Type="http://schemas.microsoft.com/office/2007/relationships/hdphoto" Target="../media/hdphoto5.wdp"/><Relationship Id="rId9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9.jpg"/><Relationship Id="rId10" Type="http://schemas.microsoft.com/office/2007/relationships/hdphoto" Target="../media/hdphoto5.wdp"/><Relationship Id="rId4" Type="http://schemas.openxmlformats.org/officeDocument/2006/relationships/image" Target="../media/image18.gif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6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3.png"/><Relationship Id="rId7" Type="http://schemas.openxmlformats.org/officeDocument/2006/relationships/slide" Target="slide3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38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5" Type="http://schemas.openxmlformats.org/officeDocument/2006/relationships/slide" Target="slide31.xml"/><Relationship Id="rId10" Type="http://schemas.openxmlformats.org/officeDocument/2006/relationships/image" Target="../media/image14.jpg"/><Relationship Id="rId4" Type="http://schemas.microsoft.com/office/2007/relationships/hdphoto" Target="../media/hdphoto6.wdp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microsoft.com/office/2007/relationships/hdphoto" Target="../media/hdphoto3.wdp"/><Relationship Id="rId10" Type="http://schemas.openxmlformats.org/officeDocument/2006/relationships/image" Target="../media/image7.jp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54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25" name="Picture 24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9" name="Picture 28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0" name="Picture 29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32990"/>
            <a:ext cx="1332330" cy="16465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Unable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but a rabbit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 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2" name="Picture 11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4" name="Picture 13" descr="imageedit_5_2274522200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6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5" name="Picture 14" descr="imageedit_5_2274522200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0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3" name="Picture 12" descr="imageedit_5_2274522200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5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31" name="Picture 30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2" name="Picture 31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8" name="Picture 17" descr="imageedit_13_5194653768.jp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3730" y="5993015"/>
            <a:ext cx="534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421612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3" name="Picture 12" descr="imageedit_13_5194653768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95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4" name="Picture 13" descr="imageedit_13_5194653768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464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7" name="Picture 16" descr="imageedit_13_5194653768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6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141818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6" name="Picture 15" descr="imageedit_13_5194653768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6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632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98072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356954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356954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432494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432494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359319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359319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414353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414353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8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78810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5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18" name="Picture 1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0" name="Picture 19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1" name="Picture 20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2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imageedit_21_875904038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</a:t>
            </a:r>
            <a:r>
              <a:rPr lang="en-US" dirty="0"/>
              <a:t>(upper left):</a:t>
            </a:r>
          </a:p>
          <a:p>
            <a:r>
              <a:rPr lang="en-US" dirty="0"/>
              <a:t>Doesn’t want to put her chocolate into the piggybank; she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1" name="Picture 20" descr="imageedit_9_38497091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0017 -0.15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outcome: </a:t>
            </a:r>
            <a:r>
              <a:rPr lang="en-US" dirty="0"/>
              <a:t>The piggy bank makes a </a:t>
            </a:r>
            <a:r>
              <a:rPr lang="en-US" b="1" i="1" dirty="0"/>
              <a:t>small</a:t>
            </a:r>
            <a:r>
              <a:rPr lang="en-US" dirty="0"/>
              <a:t> cake. Each kid gets a piece of it.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13" name="Picture 12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4" name="Picture 13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782353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839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3" name="Picture 22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5" name="Oval 4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7" name="Picture 26" descr="imageedit_21_8759040385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pic>
        <p:nvPicPr>
          <p:cNvPr id="28" name="Picture 27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5810" y="6091793"/>
            <a:ext cx="6041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Reminder: </a:t>
            </a:r>
          </a:p>
          <a:p>
            <a:r>
              <a:rPr lang="en-US" dirty="0"/>
              <a:t>Didn’t want to put her chocolate into the piggybank and ate it. </a:t>
            </a:r>
          </a:p>
        </p:txBody>
      </p:sp>
    </p:spTree>
    <p:extLst>
      <p:ext uri="{BB962C8B-B14F-4D97-AF65-F5344CB8AC3E}">
        <p14:creationId xmlns:p14="http://schemas.microsoft.com/office/powerpoint/2010/main" val="3593683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9" name="Oval 8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0" name="Picture 9" descr="imageedit_21_8759040385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38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4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3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2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6" name="Picture 25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6" name="Picture 35" descr="imageedit_27_3890830367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3730" y="5993015"/>
            <a:ext cx="627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chocolate into the piggybank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2872759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3" name="Picture 12" descr="imageedit_27_3890830367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276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5782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7" name="Picture 26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69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14021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ight Arrow 23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7" name="Picture 26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9" name="Picture 28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30" name="Picture 2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74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6" name="Picture 15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imageedit_40_6609269097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8" name="Picture 17" descr="imageedit_37_7141615819.jp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31781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4689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6" name="Picture 15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1" name="Picture 10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2" name="Picture 11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17" name="Picture 16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136" y="6511268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basket of tomatoes and share them</a:t>
            </a:r>
          </a:p>
        </p:txBody>
      </p:sp>
    </p:spTree>
    <p:extLst>
      <p:ext uri="{BB962C8B-B14F-4D97-AF65-F5344CB8AC3E}">
        <p14:creationId xmlns:p14="http://schemas.microsoft.com/office/powerpoint/2010/main" val="276195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40_66092690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9" name="Picture 28" descr="imageedit_37_7141615819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1470" y="6128307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unable free-rider (upper right):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Wants to put her plant in the garden, but a rabbit comes to eat it</a:t>
            </a:r>
          </a:p>
        </p:txBody>
      </p:sp>
    </p:spTree>
    <p:extLst>
      <p:ext uri="{BB962C8B-B14F-4D97-AF65-F5344CB8AC3E}">
        <p14:creationId xmlns:p14="http://schemas.microsoft.com/office/powerpoint/2010/main" val="1265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988E-6 -4.92137E-6 L 0.06803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52E-6 -1.54558E-6 L -0.33686 -0.3509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2" y="-175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They get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basket of tomatoes.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kid gets a tomato.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20" name="Picture 19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1" name="Picture 20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4" name="Picture 13" descr="imageedit_13_519465376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pic>
        <p:nvPicPr>
          <p:cNvPr id="15" name="Picture 14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507</Words>
  <Application>Microsoft Macintosh PowerPoint</Application>
  <PresentationFormat>On-screen Show (4:3)</PresentationFormat>
  <Paragraphs>85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101</cp:revision>
  <dcterms:created xsi:type="dcterms:W3CDTF">2016-04-29T02:00:35Z</dcterms:created>
  <dcterms:modified xsi:type="dcterms:W3CDTF">2019-10-30T23:47:09Z</dcterms:modified>
</cp:coreProperties>
</file>