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308" r:id="rId2"/>
    <p:sldId id="257" r:id="rId3"/>
    <p:sldId id="259" r:id="rId4"/>
    <p:sldId id="260" r:id="rId5"/>
    <p:sldId id="261" r:id="rId6"/>
    <p:sldId id="262" r:id="rId7"/>
    <p:sldId id="293" r:id="rId8"/>
    <p:sldId id="358" r:id="rId9"/>
    <p:sldId id="360" r:id="rId10"/>
    <p:sldId id="266" r:id="rId11"/>
    <p:sldId id="350" r:id="rId12"/>
    <p:sldId id="344" r:id="rId13"/>
    <p:sldId id="282" r:id="rId14"/>
    <p:sldId id="283" r:id="rId15"/>
    <p:sldId id="291" r:id="rId16"/>
    <p:sldId id="349" r:id="rId17"/>
    <p:sldId id="294" r:id="rId18"/>
    <p:sldId id="307" r:id="rId19"/>
    <p:sldId id="296" r:id="rId20"/>
    <p:sldId id="297" r:id="rId21"/>
    <p:sldId id="351" r:id="rId22"/>
    <p:sldId id="352" r:id="rId23"/>
    <p:sldId id="309" r:id="rId24"/>
    <p:sldId id="310" r:id="rId25"/>
    <p:sldId id="311" r:id="rId26"/>
    <p:sldId id="312" r:id="rId27"/>
    <p:sldId id="313" r:id="rId28"/>
    <p:sldId id="314" r:id="rId29"/>
    <p:sldId id="359" r:id="rId30"/>
    <p:sldId id="316" r:id="rId31"/>
    <p:sldId id="353" r:id="rId32"/>
    <p:sldId id="318" r:id="rId33"/>
    <p:sldId id="319" r:id="rId34"/>
    <p:sldId id="320" r:id="rId35"/>
    <p:sldId id="354" r:id="rId36"/>
    <p:sldId id="355" r:id="rId37"/>
    <p:sldId id="331" r:id="rId38"/>
    <p:sldId id="332" r:id="rId39"/>
    <p:sldId id="333" r:id="rId40"/>
    <p:sldId id="356" r:id="rId41"/>
    <p:sldId id="357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oose a Version" id="{BF2E9D3F-7A85-7040-BEC1-FC889843E611}">
          <p14:sldIdLst>
            <p14:sldId id="308"/>
          </p14:sldIdLst>
        </p14:section>
        <p14:section name="Boys Version" id="{1EA2A9F5-7D45-EA4A-8CF7-193D5BBF9B05}">
          <p14:sldIdLst>
            <p14:sldId id="257"/>
            <p14:sldId id="259"/>
            <p14:sldId id="260"/>
            <p14:sldId id="261"/>
            <p14:sldId id="262"/>
            <p14:sldId id="293"/>
            <p14:sldId id="358"/>
            <p14:sldId id="360"/>
            <p14:sldId id="266"/>
          </p14:sldIdLst>
        </p14:section>
        <p14:section name="Test Questions (The Free-Rider)" id="{2581B3D9-DE60-554F-86AA-A8DB6EC3B391}">
          <p14:sldIdLst>
            <p14:sldId id="350"/>
            <p14:sldId id="344"/>
            <p14:sldId id="282"/>
            <p14:sldId id="283"/>
            <p14:sldId id="291"/>
            <p14:sldId id="349"/>
          </p14:sldIdLst>
        </p14:section>
        <p14:section name="Test Questions: Contributor" id="{2A77D4B1-8C4D-6D44-9DD8-7B12155EE5CD}">
          <p14:sldIdLst>
            <p14:sldId id="294"/>
            <p14:sldId id="307"/>
            <p14:sldId id="296"/>
            <p14:sldId id="297"/>
            <p14:sldId id="351"/>
            <p14:sldId id="352"/>
          </p14:sldIdLst>
        </p14:section>
        <p14:section name="Girls Version" id="{D83E9778-1A73-274B-919F-80DF7329351A}">
          <p14:sldIdLst>
            <p14:sldId id="309"/>
            <p14:sldId id="310"/>
            <p14:sldId id="311"/>
            <p14:sldId id="312"/>
            <p14:sldId id="313"/>
            <p14:sldId id="314"/>
            <p14:sldId id="359"/>
            <p14:sldId id="316"/>
          </p14:sldIdLst>
        </p14:section>
        <p14:section name="Test Questions: Free-Rider" id="{1DAFF699-30AF-D141-B7C3-0E33A9A3D8D3}">
          <p14:sldIdLst>
            <p14:sldId id="353"/>
            <p14:sldId id="318"/>
            <p14:sldId id="319"/>
            <p14:sldId id="320"/>
            <p14:sldId id="354"/>
            <p14:sldId id="355"/>
          </p14:sldIdLst>
        </p14:section>
        <p14:section name="Test Questions: Contributor" id="{0A49F534-18CE-A046-9E37-695BD4511503}">
          <p14:sldIdLst>
            <p14:sldId id="331"/>
            <p14:sldId id="332"/>
            <p14:sldId id="333"/>
            <p14:sldId id="356"/>
            <p14:sldId id="3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3A7F8-4E47-9C4C-96AE-ADC25775DA88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B25C6-85D7-FD4B-A264-29F0AC02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5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boy (on the upper right corner) wants to put his plant in the group garden, </a:t>
            </a:r>
          </a:p>
          <a:p>
            <a:r>
              <a:rPr lang="en-US" dirty="0" smtClean="0"/>
              <a:t>but a rabbit comes to eat his plant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B25C6-85D7-FD4B-A264-29F0AC024C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33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0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2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6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2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2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9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3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1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6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F5FDD-D6D0-534C-AC0D-5E09C240319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5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slide" Target="slide23.xml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4.png"/><Relationship Id="rId5" Type="http://schemas.microsoft.com/office/2007/relationships/hdphoto" Target="../media/hdphoto9.wdp"/><Relationship Id="rId6" Type="http://schemas.openxmlformats.org/officeDocument/2006/relationships/image" Target="../media/image15.jpg"/><Relationship Id="rId7" Type="http://schemas.openxmlformats.org/officeDocument/2006/relationships/image" Target="../media/image7.jpg"/><Relationship Id="rId8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2.xml"/><Relationship Id="rId3" Type="http://schemas.openxmlformats.org/officeDocument/2006/relationships/slide" Target="slide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microsoft.com/office/2007/relationships/hdphoto" Target="../media/hdphoto1.wdp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5" Type="http://schemas.openxmlformats.org/officeDocument/2006/relationships/slide" Target="slide17.xml"/><Relationship Id="rId6" Type="http://schemas.openxmlformats.org/officeDocument/2006/relationships/image" Target="../media/image17.jpg"/><Relationship Id="rId7" Type="http://schemas.openxmlformats.org/officeDocument/2006/relationships/slide" Target="slide18.xml"/><Relationship Id="rId8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5" Type="http://schemas.openxmlformats.org/officeDocument/2006/relationships/slide" Target="slide19.xml"/><Relationship Id="rId6" Type="http://schemas.openxmlformats.org/officeDocument/2006/relationships/image" Target="../media/image19.jpg"/><Relationship Id="rId7" Type="http://schemas.openxmlformats.org/officeDocument/2006/relationships/image" Target="../media/image17.jpg"/><Relationship Id="rId8" Type="http://schemas.openxmlformats.org/officeDocument/2006/relationships/image" Target="../media/image20.jpg"/><Relationship Id="rId9" Type="http://schemas.openxmlformats.org/officeDocument/2006/relationships/image" Target="../media/image18.jpg"/><Relationship Id="rId10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6" Type="http://schemas.openxmlformats.org/officeDocument/2006/relationships/image" Target="../media/image6.jpg"/><Relationship Id="rId7" Type="http://schemas.openxmlformats.org/officeDocument/2006/relationships/image" Target="../media/image4.jpg"/><Relationship Id="rId8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4" Type="http://schemas.openxmlformats.org/officeDocument/2006/relationships/image" Target="../media/image16.png"/><Relationship Id="rId5" Type="http://schemas.openxmlformats.org/officeDocument/2006/relationships/slide" Target="slide23.xml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4" Type="http://schemas.openxmlformats.org/officeDocument/2006/relationships/image" Target="../media/image17.jpg"/><Relationship Id="rId5" Type="http://schemas.openxmlformats.org/officeDocument/2006/relationships/slide" Target="slide18.xml"/><Relationship Id="rId6" Type="http://schemas.openxmlformats.org/officeDocument/2006/relationships/image" Target="../media/image18.jpg"/><Relationship Id="rId7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4" Type="http://schemas.openxmlformats.org/officeDocument/2006/relationships/image" Target="../media/image19.jpg"/><Relationship Id="rId5" Type="http://schemas.openxmlformats.org/officeDocument/2006/relationships/image" Target="../media/image17.jpg"/><Relationship Id="rId6" Type="http://schemas.openxmlformats.org/officeDocument/2006/relationships/image" Target="../media/image20.jpg"/><Relationship Id="rId7" Type="http://schemas.openxmlformats.org/officeDocument/2006/relationships/image" Target="../media/image18.jpg"/><Relationship Id="rId8" Type="http://schemas.openxmlformats.org/officeDocument/2006/relationships/slide" Target="slide12.xml"/><Relationship Id="rId9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microsoft.com/office/2007/relationships/hdphoto" Target="../media/hdphoto1.wdp"/><Relationship Id="rId8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microsoft.com/office/2007/relationships/hdphoto" Target="../media/hdphoto2.wdp"/><Relationship Id="rId6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microsoft.com/office/2007/relationships/hdphoto" Target="../media/hdphoto3.wdp"/><Relationship Id="rId6" Type="http://schemas.openxmlformats.org/officeDocument/2006/relationships/image" Target="../media/image6.jpg"/><Relationship Id="rId7" Type="http://schemas.openxmlformats.org/officeDocument/2006/relationships/image" Target="../media/image4.jpg"/><Relationship Id="rId8" Type="http://schemas.openxmlformats.org/officeDocument/2006/relationships/image" Target="../media/image5.png"/><Relationship Id="rId9" Type="http://schemas.microsoft.com/office/2007/relationships/hdphoto" Target="../media/hdphoto1.wdp"/><Relationship Id="rId10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microsoft.com/office/2007/relationships/hdphoto" Target="../media/hdphoto1.wdp"/><Relationship Id="rId7" Type="http://schemas.openxmlformats.org/officeDocument/2006/relationships/image" Target="../media/image3.jpg"/><Relationship Id="rId8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0.jp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microsoft.com/office/2007/relationships/hdphoto" Target="../media/hdphoto1.wdp"/><Relationship Id="rId9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microsoft.com/office/2007/relationships/hdphoto" Target="../media/hdphoto1.wdp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6" Type="http://schemas.openxmlformats.org/officeDocument/2006/relationships/image" Target="../media/image7.jpg"/><Relationship Id="rId7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32.xml"/><Relationship Id="rId3" Type="http://schemas.openxmlformats.org/officeDocument/2006/relationships/slide" Target="slide3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microsoft.com/office/2007/relationships/hdphoto" Target="../media/hdphoto1.wdp"/><Relationship Id="rId8" Type="http://schemas.openxmlformats.org/officeDocument/2006/relationships/image" Target="../media/image7.jpg"/><Relationship Id="rId9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4" Type="http://schemas.openxmlformats.org/officeDocument/2006/relationships/image" Target="../media/image17.jpg"/><Relationship Id="rId5" Type="http://schemas.openxmlformats.org/officeDocument/2006/relationships/slide" Target="slide18.xml"/><Relationship Id="rId6" Type="http://schemas.openxmlformats.org/officeDocument/2006/relationships/image" Target="../media/image18.jpg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4" Type="http://schemas.openxmlformats.org/officeDocument/2006/relationships/image" Target="../media/image19.jpg"/><Relationship Id="rId5" Type="http://schemas.openxmlformats.org/officeDocument/2006/relationships/image" Target="../media/image17.jpg"/><Relationship Id="rId6" Type="http://schemas.openxmlformats.org/officeDocument/2006/relationships/image" Target="../media/image20.jpg"/><Relationship Id="rId7" Type="http://schemas.openxmlformats.org/officeDocument/2006/relationships/image" Target="../media/image18.jpg"/><Relationship Id="rId8" Type="http://schemas.openxmlformats.org/officeDocument/2006/relationships/slide" Target="slide37.xml"/><Relationship Id="rId9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microsoft.com/office/2007/relationships/hdphoto" Target="../media/hdphoto1.wdp"/><Relationship Id="rId8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microsoft.com/office/2007/relationships/hdphoto" Target="../media/hdphoto2.wdp"/><Relationship Id="rId6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4" Type="http://schemas.openxmlformats.org/officeDocument/2006/relationships/image" Target="../media/image17.jpg"/><Relationship Id="rId5" Type="http://schemas.openxmlformats.org/officeDocument/2006/relationships/slide" Target="slide18.xml"/><Relationship Id="rId6" Type="http://schemas.openxmlformats.org/officeDocument/2006/relationships/image" Target="../media/image18.jp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4" Type="http://schemas.openxmlformats.org/officeDocument/2006/relationships/image" Target="../media/image19.jpg"/><Relationship Id="rId5" Type="http://schemas.openxmlformats.org/officeDocument/2006/relationships/image" Target="../media/image17.jpg"/><Relationship Id="rId6" Type="http://schemas.openxmlformats.org/officeDocument/2006/relationships/image" Target="../media/image20.jpg"/><Relationship Id="rId7" Type="http://schemas.openxmlformats.org/officeDocument/2006/relationships/image" Target="../media/image18.jpg"/><Relationship Id="rId8" Type="http://schemas.openxmlformats.org/officeDocument/2006/relationships/slide" Target="slide32.xml"/><Relationship Id="rId9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microsoft.com/office/2007/relationships/hdphoto" Target="../media/hdphoto1.wdp"/><Relationship Id="rId7" Type="http://schemas.openxmlformats.org/officeDocument/2006/relationships/image" Target="../media/image8.png"/><Relationship Id="rId8" Type="http://schemas.microsoft.com/office/2007/relationships/hdphoto" Target="../media/hdphoto3.wdp"/><Relationship Id="rId9" Type="http://schemas.openxmlformats.org/officeDocument/2006/relationships/image" Target="../media/image6.jpg"/><Relationship Id="rId10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6" Type="http://schemas.openxmlformats.org/officeDocument/2006/relationships/image" Target="../media/image6.jpg"/><Relationship Id="rId7" Type="http://schemas.openxmlformats.org/officeDocument/2006/relationships/image" Target="../media/image3.jpg"/><Relationship Id="rId8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microsoft.com/office/2007/relationships/hdphoto" Target="../media/hdphoto1.wdp"/><Relationship Id="rId8" Type="http://schemas.openxmlformats.org/officeDocument/2006/relationships/image" Target="../media/image6.jpg"/><Relationship Id="rId9" Type="http://schemas.openxmlformats.org/officeDocument/2006/relationships/image" Target="../media/image10.jpg"/><Relationship Id="rId10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1" Type="http://schemas.microsoft.com/office/2007/relationships/hdphoto" Target="../media/hdphoto6.wdp"/><Relationship Id="rId12" Type="http://schemas.openxmlformats.org/officeDocument/2006/relationships/image" Target="../media/image14.png"/><Relationship Id="rId13" Type="http://schemas.microsoft.com/office/2007/relationships/hdphoto" Target="../media/hdphoto7.wdp"/><Relationship Id="rId14" Type="http://schemas.microsoft.com/office/2007/relationships/hdphoto" Target="../media/hdphoto8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2.jpg"/><Relationship Id="rId4" Type="http://schemas.openxmlformats.org/officeDocument/2006/relationships/image" Target="../media/image11.png"/><Relationship Id="rId5" Type="http://schemas.microsoft.com/office/2007/relationships/hdphoto" Target="../media/hdphoto1.wdp"/><Relationship Id="rId6" Type="http://schemas.openxmlformats.org/officeDocument/2006/relationships/image" Target="../media/image10.jpg"/><Relationship Id="rId7" Type="http://schemas.openxmlformats.org/officeDocument/2006/relationships/image" Target="../media/image12.png"/><Relationship Id="rId8" Type="http://schemas.microsoft.com/office/2007/relationships/hdphoto" Target="../media/hdphoto4.wdp"/><Relationship Id="rId9" Type="http://schemas.openxmlformats.org/officeDocument/2006/relationships/image" Target="../media/image13.png"/><Relationship Id="rId10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toon-boy-and-girl-holding-blank-sign-vector-1536714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60" y="219519"/>
            <a:ext cx="6081576" cy="6140269"/>
          </a:xfrm>
          <a:prstGeom prst="rect">
            <a:avLst/>
          </a:prstGeom>
        </p:spPr>
      </p:pic>
      <p:pic>
        <p:nvPicPr>
          <p:cNvPr id="5" name="Picture 4" descr="cartoon-boy-and-girl-holding-blank-sign-vector-1536714.jpg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6"/>
          <a:stretch/>
        </p:blipFill>
        <p:spPr>
          <a:xfrm>
            <a:off x="4703300" y="219519"/>
            <a:ext cx="3005736" cy="61402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7144" y="2649906"/>
            <a:ext cx="3292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Donation</a:t>
            </a:r>
          </a:p>
          <a:p>
            <a:pPr algn="ctr"/>
            <a:r>
              <a:rPr lang="en-US" sz="2800" dirty="0" smtClean="0"/>
              <a:t>(Unable Plant)</a:t>
            </a:r>
            <a:endParaRPr lang="en-US" sz="2800" dirty="0"/>
          </a:p>
        </p:txBody>
      </p:sp>
      <p:pic>
        <p:nvPicPr>
          <p:cNvPr id="11" name="Picture 10" descr="sprout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367" y="423389"/>
            <a:ext cx="1219865" cy="143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3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894" y="6475409"/>
            <a:ext cx="723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outcome: </a:t>
            </a:r>
            <a:r>
              <a:rPr lang="en-US" dirty="0"/>
              <a:t>They get a </a:t>
            </a:r>
            <a:r>
              <a:rPr lang="en-US" b="1" i="1" dirty="0"/>
              <a:t>small</a:t>
            </a:r>
            <a:r>
              <a:rPr lang="en-US" dirty="0"/>
              <a:t> basket of tomatoes. Each kid gets a tomato. </a:t>
            </a:r>
          </a:p>
        </p:txBody>
      </p:sp>
      <p:pic>
        <p:nvPicPr>
          <p:cNvPr id="15" name="Picture 14" descr="imageedit_37_7141615819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63301"/>
            <a:ext cx="1297211" cy="1529762"/>
          </a:xfrm>
          <a:prstGeom prst="rect">
            <a:avLst/>
          </a:prstGeom>
        </p:spPr>
      </p:pic>
      <p:pic>
        <p:nvPicPr>
          <p:cNvPr id="17" name="Picture 16" descr="imageedit_5_2274522200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706" b="100000" l="0" r="100000">
                        <a14:foregroundMark x1="13056" y1="28471" x2="23889" y2="5412"/>
                        <a14:backgroundMark x1="34444" y1="10824" x2="34444" y2="10824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  <p:pic>
        <p:nvPicPr>
          <p:cNvPr id="18" name="Picture 17" descr="imag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21" y="2354622"/>
            <a:ext cx="486120" cy="486120"/>
          </a:xfrm>
          <a:prstGeom prst="rect">
            <a:avLst/>
          </a:prstGeom>
        </p:spPr>
      </p:pic>
      <p:pic>
        <p:nvPicPr>
          <p:cNvPr id="19" name="Picture 18" descr="imag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36" y="2263962"/>
            <a:ext cx="486120" cy="486120"/>
          </a:xfrm>
          <a:prstGeom prst="rect">
            <a:avLst/>
          </a:prstGeom>
        </p:spPr>
      </p:pic>
      <p:pic>
        <p:nvPicPr>
          <p:cNvPr id="20" name="Picture 19" descr="imag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220" y="5551387"/>
            <a:ext cx="486120" cy="486120"/>
          </a:xfrm>
          <a:prstGeom prst="rect">
            <a:avLst/>
          </a:prstGeom>
        </p:spPr>
      </p:pic>
      <p:pic>
        <p:nvPicPr>
          <p:cNvPr id="21" name="Picture 20" descr="imag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76" y="5551387"/>
            <a:ext cx="486120" cy="486120"/>
          </a:xfrm>
          <a:prstGeom prst="rect">
            <a:avLst/>
          </a:prstGeom>
        </p:spPr>
      </p:pic>
      <p:pic>
        <p:nvPicPr>
          <p:cNvPr id="11" name="Picture 10" descr="imageedit_13_5194653768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3811731"/>
            <a:ext cx="1332330" cy="1646520"/>
          </a:xfrm>
          <a:prstGeom prst="rect">
            <a:avLst/>
          </a:prstGeom>
        </p:spPr>
      </p:pic>
      <p:pic>
        <p:nvPicPr>
          <p:cNvPr id="10" name="Picture 9" descr="imageedit_40_6609269097.jpg"/>
          <p:cNvPicPr>
            <a:picLocks noChangeAspect="1"/>
          </p:cNvPicPr>
          <p:nvPr/>
        </p:nvPicPr>
        <p:blipFill>
          <a:blip r:embed="rId8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563300"/>
            <a:ext cx="1287646" cy="158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1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Questions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4191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Oval 2">
            <a:hlinkClick r:id="rId2" action="ppaction://hlinksldjump"/>
          </p:cNvPr>
          <p:cNvSpPr/>
          <p:nvPr/>
        </p:nvSpPr>
        <p:spPr>
          <a:xfrm>
            <a:off x="685800" y="662869"/>
            <a:ext cx="1476022" cy="14675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Oval 5">
            <a:hlinkClick r:id="rId3" action="ppaction://hlinksldjump"/>
          </p:cNvPr>
          <p:cNvSpPr/>
          <p:nvPr/>
        </p:nvSpPr>
        <p:spPr>
          <a:xfrm>
            <a:off x="6808421" y="662869"/>
            <a:ext cx="1476022" cy="1467556"/>
          </a:xfrm>
          <a:prstGeom prst="ellipse">
            <a:avLst/>
          </a:prstGeom>
          <a:solidFill>
            <a:srgbClr val="558ED5"/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7603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oil-mix-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7600521">
            <a:off x="2015127" y="2566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4289966" flipH="1">
            <a:off x="2009706" y="516597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7041888">
            <a:off x="6413120" y="5144504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73" y="2804707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60" y="2804707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199" y="2804707"/>
            <a:ext cx="818388" cy="960120"/>
          </a:xfrm>
          <a:prstGeom prst="rect">
            <a:avLst/>
          </a:prstGeom>
        </p:spPr>
      </p:pic>
      <p:pic>
        <p:nvPicPr>
          <p:cNvPr id="18" name="Picture 17" descr="imageedit_40_6609269097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563300"/>
            <a:ext cx="1287646" cy="1583615"/>
          </a:xfrm>
          <a:prstGeom prst="rect">
            <a:avLst/>
          </a:prstGeom>
        </p:spPr>
      </p:pic>
      <p:pic>
        <p:nvPicPr>
          <p:cNvPr id="19" name="Picture 18" descr="imageedit_37_7141615819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63301"/>
            <a:ext cx="1297211" cy="1529762"/>
          </a:xfrm>
          <a:prstGeom prst="rect">
            <a:avLst/>
          </a:prstGeom>
        </p:spPr>
      </p:pic>
      <p:pic>
        <p:nvPicPr>
          <p:cNvPr id="22" name="Picture 21" descr="imageedit_5_2274522200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  <p:pic>
        <p:nvPicPr>
          <p:cNvPr id="24" name="Picture 23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43" y="2146916"/>
            <a:ext cx="818388" cy="96012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727572" y="394756"/>
            <a:ext cx="1775077" cy="2025009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0" name="Picture 19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3811731"/>
            <a:ext cx="1332330" cy="16465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0260" y="5934670"/>
            <a:ext cx="709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Unable </a:t>
            </a:r>
            <a:r>
              <a:rPr lang="en-US" b="1" dirty="0"/>
              <a:t>Free-Rider Reminder: </a:t>
            </a:r>
          </a:p>
          <a:p>
            <a:r>
              <a:rPr lang="en-US" dirty="0" smtClean="0"/>
              <a:t>Wanted </a:t>
            </a:r>
            <a:r>
              <a:rPr lang="en-US" dirty="0"/>
              <a:t>to </a:t>
            </a:r>
            <a:r>
              <a:rPr lang="en-US" dirty="0" smtClean="0"/>
              <a:t>put his plant in the garden but a rabbit ate it.</a:t>
            </a:r>
            <a:endParaRPr lang="en-US" dirty="0"/>
          </a:p>
        </p:txBody>
      </p:sp>
      <p:pic>
        <p:nvPicPr>
          <p:cNvPr id="21" name="Picture 20" descr="brown-rabbit.jpg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 b="6885"/>
          <a:stretch/>
        </p:blipFill>
        <p:spPr>
          <a:xfrm>
            <a:off x="7991687" y="1857706"/>
            <a:ext cx="971401" cy="124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2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/>
              <a:t>Evaluation: </a:t>
            </a:r>
            <a:r>
              <a:rPr lang="en-US" sz="2200" dirty="0" smtClean="0"/>
              <a:t>is he good or bad?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9" name="Picture 8" descr="imageedit_37_7141615819.jp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1667" r="991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63301"/>
              <a:ext cx="1297211" cy="1529762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27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11" name="Picture 10" descr="imageedit_37_7141615819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67" r="991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63301"/>
              <a:ext cx="1297211" cy="1529762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4" name="Group 13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8" name="Picture 17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6" name="Picture 15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2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smtClean="0"/>
              <a:t>Evaluation: </a:t>
            </a:r>
            <a:r>
              <a:rPr lang="en-US" sz="2200" dirty="0" smtClean="0"/>
              <a:t>a little good/bad or really good/bad?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2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7" name="Picture 6" descr="imageedit_37_7141615819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67" r="991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63301"/>
              <a:ext cx="1297211" cy="1529762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163572" y="6350731"/>
            <a:ext cx="8762332" cy="319663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smtClean="0"/>
              <a:t>Preference: </a:t>
            </a:r>
            <a:r>
              <a:rPr lang="en-US" sz="2200" smtClean="0"/>
              <a:t>Do you like him or you don’t like him?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12" name="Picture 11" descr="rating (1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13" name="Picture 12" descr="rating (3).jp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411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7" name="Picture 6" descr="imageedit_37_7141615819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667" r="991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63301"/>
              <a:ext cx="1297211" cy="1529762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0" name="Title 1"/>
          <p:cNvSpPr txBox="1">
            <a:spLocks/>
          </p:cNvSpPr>
          <p:nvPr/>
        </p:nvSpPr>
        <p:spPr>
          <a:xfrm>
            <a:off x="191157" y="5015142"/>
            <a:ext cx="8762332" cy="9098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smtClean="0"/>
              <a:t>Preference: </a:t>
            </a:r>
            <a:r>
              <a:rPr lang="en-US" sz="2200" dirty="0" smtClean="0"/>
              <a:t>do you like him a little or a lot? </a:t>
            </a:r>
            <a:br>
              <a:rPr lang="en-US" sz="2200" dirty="0" smtClean="0"/>
            </a:br>
            <a:r>
              <a:rPr lang="en-US" sz="2200" dirty="0" smtClean="0"/>
              <a:t>do you kind of don’t like him or really don’t like him?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2" name="Picture 21" descr="rating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3" name="Picture 22" descr="rating (1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4" name="Picture 23" descr="rating (2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5" name="Picture 24" descr="rating (3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  <p:sp>
        <p:nvSpPr>
          <p:cNvPr id="26" name="Right Arrow 25">
            <a:hlinkClick r:id="rId10" action="ppaction://hlinksldjump"/>
          </p:cNvPr>
          <p:cNvSpPr/>
          <p:nvPr/>
        </p:nvSpPr>
        <p:spPr>
          <a:xfrm>
            <a:off x="7168445" y="5789717"/>
            <a:ext cx="1862667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To Contributor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09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Questions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Contributor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7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oil-mix-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7600521">
            <a:off x="2015127" y="2566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4289966" flipH="1">
            <a:off x="2009706" y="516597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7041888">
            <a:off x="6413120" y="5144504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658" y="2851611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52" y="2851611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90" y="2851611"/>
            <a:ext cx="818388" cy="960120"/>
          </a:xfrm>
          <a:prstGeom prst="rect">
            <a:avLst/>
          </a:prstGeom>
        </p:spPr>
      </p:pic>
      <p:pic>
        <p:nvPicPr>
          <p:cNvPr id="19" name="Picture 18" descr="imageedit_37_7141615819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63301"/>
            <a:ext cx="1297211" cy="1529762"/>
          </a:xfrm>
          <a:prstGeom prst="rect">
            <a:avLst/>
          </a:prstGeom>
        </p:spPr>
      </p:pic>
      <p:pic>
        <p:nvPicPr>
          <p:cNvPr id="22" name="Picture 21" descr="imageedit_5_2274522200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  <p:pic>
        <p:nvPicPr>
          <p:cNvPr id="24" name="Picture 23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43" y="2146916"/>
            <a:ext cx="818388" cy="96012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12980" y="394756"/>
            <a:ext cx="1775077" cy="2025009"/>
            <a:chOff x="312980" y="394756"/>
            <a:chExt cx="1775077" cy="2025009"/>
          </a:xfrm>
        </p:grpSpPr>
        <p:pic>
          <p:nvPicPr>
            <p:cNvPr id="18" name="Picture 17" descr="imageedit_40_6609269097.jpg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EAEDF4"/>
                </a:clrFrom>
                <a:clrTo>
                  <a:srgbClr val="EAED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24" y="563300"/>
              <a:ext cx="1287646" cy="1583615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312980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23" name="Picture 22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3811731"/>
            <a:ext cx="1332330" cy="16465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3730" y="5993015"/>
            <a:ext cx="529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Contributor Reminder</a:t>
            </a:r>
            <a:r>
              <a:rPr lang="en-US" b="1" dirty="0"/>
              <a:t>: </a:t>
            </a:r>
          </a:p>
          <a:p>
            <a:r>
              <a:rPr lang="en-US" dirty="0" smtClean="0"/>
              <a:t>Wanted to </a:t>
            </a:r>
            <a:r>
              <a:rPr lang="en-US" dirty="0"/>
              <a:t>put </a:t>
            </a:r>
            <a:r>
              <a:rPr lang="en-US" dirty="0" smtClean="0"/>
              <a:t>his plant in the garden and put it there.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3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/>
              <a:t>Evaluation: </a:t>
            </a:r>
            <a:r>
              <a:rPr lang="en-US" sz="2200" dirty="0" smtClean="0"/>
              <a:t>is he good or bad?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12980" y="394756"/>
            <a:ext cx="1775077" cy="2025009"/>
            <a:chOff x="312980" y="394756"/>
            <a:chExt cx="1775077" cy="2025009"/>
          </a:xfrm>
        </p:grpSpPr>
        <p:pic>
          <p:nvPicPr>
            <p:cNvPr id="14" name="Picture 13" descr="imageedit_40_6609269097.jpg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EAEDF4"/>
                </a:clrFrom>
                <a:clrTo>
                  <a:srgbClr val="EAED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24" y="563300"/>
              <a:ext cx="1287646" cy="1583615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312980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587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Boys Version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Familiarization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7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2980" y="394756"/>
            <a:ext cx="1775077" cy="2025009"/>
            <a:chOff x="312980" y="394756"/>
            <a:chExt cx="1775077" cy="2025009"/>
          </a:xfrm>
        </p:grpSpPr>
        <p:pic>
          <p:nvPicPr>
            <p:cNvPr id="14" name="Picture 13" descr="imageedit_40_6609269097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AEDF4"/>
                </a:clrFrom>
                <a:clrTo>
                  <a:srgbClr val="EAED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24" y="563300"/>
              <a:ext cx="1287646" cy="1583615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312980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2" name="Group 11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2" name="Picture 21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8" name="Picture 17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4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smtClean="0"/>
              <a:t>Evaluation: </a:t>
            </a:r>
            <a:r>
              <a:rPr lang="en-US" sz="2200" dirty="0" smtClean="0"/>
              <a:t>a little good/bad or really good/bad?</a:t>
            </a:r>
            <a:br>
              <a:rPr lang="en-US" sz="2200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97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63572" y="6350731"/>
            <a:ext cx="8762332" cy="319663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smtClean="0"/>
              <a:t>Preference: </a:t>
            </a:r>
            <a:r>
              <a:rPr lang="en-US" sz="2200" smtClean="0"/>
              <a:t>Do you like him or you don’t like him?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12" name="Picture 11" descr="rating (1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13" name="Picture 12" descr="rating (3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312980" y="394756"/>
            <a:ext cx="1775077" cy="2025009"/>
            <a:chOff x="312980" y="394756"/>
            <a:chExt cx="1775077" cy="2025009"/>
          </a:xfrm>
        </p:grpSpPr>
        <p:pic>
          <p:nvPicPr>
            <p:cNvPr id="15" name="Picture 14" descr="imageedit_40_6609269097.jpg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EAEDF4"/>
                </a:clrFrom>
                <a:clrTo>
                  <a:srgbClr val="EAED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24" y="563300"/>
              <a:ext cx="1287646" cy="1583615"/>
            </a:xfrm>
            <a:prstGeom prst="rect">
              <a:avLst/>
            </a:prstGeom>
          </p:spPr>
        </p:pic>
        <p:sp>
          <p:nvSpPr>
            <p:cNvPr id="16" name="Oval 15"/>
            <p:cNvSpPr/>
            <p:nvPr/>
          </p:nvSpPr>
          <p:spPr>
            <a:xfrm>
              <a:off x="312980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76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91157" y="5015142"/>
            <a:ext cx="8762332" cy="9098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smtClean="0"/>
              <a:t>Preference: </a:t>
            </a:r>
            <a:r>
              <a:rPr lang="en-US" sz="2200" dirty="0" smtClean="0"/>
              <a:t>do you like him a little or a lot? </a:t>
            </a:r>
            <a:br>
              <a:rPr lang="en-US" sz="2200" dirty="0" smtClean="0"/>
            </a:br>
            <a:r>
              <a:rPr lang="en-US" sz="2200" dirty="0" smtClean="0"/>
              <a:t>do you kind of don’t like him or really don’t like him?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2" name="Picture 21" descr="rating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3" name="Picture 22" descr="rating (1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4" name="Picture 23" descr="rating (2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5" name="Picture 24" descr="rating (3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  <p:sp>
        <p:nvSpPr>
          <p:cNvPr id="26" name="Right Arrow 25">
            <a:hlinkClick r:id="rId8" action="ppaction://hlinksldjump"/>
          </p:cNvPr>
          <p:cNvSpPr/>
          <p:nvPr/>
        </p:nvSpPr>
        <p:spPr>
          <a:xfrm>
            <a:off x="7168445" y="5789717"/>
            <a:ext cx="1862667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To Free-Rider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12980" y="394756"/>
            <a:ext cx="1775077" cy="2025009"/>
            <a:chOff x="312980" y="394756"/>
            <a:chExt cx="1775077" cy="2025009"/>
          </a:xfrm>
        </p:grpSpPr>
        <p:pic>
          <p:nvPicPr>
            <p:cNvPr id="13" name="Picture 12" descr="imageedit_40_6609269097.jpg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EAEDF4"/>
                </a:clrFrom>
                <a:clrTo>
                  <a:srgbClr val="EAED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24" y="563300"/>
              <a:ext cx="1287646" cy="1583615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312980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15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Girls Version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Familiarization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0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mageedit_5_2274522200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32990"/>
            <a:ext cx="1332330" cy="1613925"/>
          </a:xfrm>
          <a:prstGeom prst="rect">
            <a:avLst/>
          </a:prstGeom>
        </p:spPr>
      </p:pic>
      <p:pic>
        <p:nvPicPr>
          <p:cNvPr id="9" name="Picture 8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300941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2093063"/>
            <a:ext cx="818388" cy="960120"/>
          </a:xfrm>
          <a:prstGeom prst="rect">
            <a:avLst/>
          </a:prstGeom>
        </p:spPr>
      </p:pic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10" name="Picture 9" descr="soil-mix-4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343926" y="1516081"/>
            <a:ext cx="4123096" cy="3369249"/>
          </a:xfrm>
          <a:prstGeom prst="rect">
            <a:avLst/>
          </a:prstGeom>
        </p:spPr>
      </p:pic>
      <p:pic>
        <p:nvPicPr>
          <p:cNvPr id="13" name="Picture 12" descr="imageedit_40_6609269097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14" name="Picture 13" descr="imageedit_37_7141615819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pic>
        <p:nvPicPr>
          <p:cNvPr id="16" name="Picture 15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500395"/>
            <a:ext cx="1332330" cy="16465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5538" y="6496668"/>
            <a:ext cx="3354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Introduce the group &amp; the garden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6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Down Arrow 98"/>
          <p:cNvSpPr/>
          <p:nvPr/>
        </p:nvSpPr>
        <p:spPr>
          <a:xfrm rot="10800000">
            <a:off x="6170627" y="326259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wn Arrow 99"/>
          <p:cNvSpPr/>
          <p:nvPr/>
        </p:nvSpPr>
        <p:spPr>
          <a:xfrm rot="10800000">
            <a:off x="2549062" y="326259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859792" y="4405899"/>
            <a:ext cx="2134307" cy="1811858"/>
            <a:chOff x="3152958" y="4428335"/>
            <a:chExt cx="2610558" cy="2257972"/>
          </a:xfrm>
        </p:grpSpPr>
        <p:pic>
          <p:nvPicPr>
            <p:cNvPr id="20" name="Picture 19" descr="soil-mix-4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6" t="-335" r="19179"/>
            <a:stretch/>
          </p:blipFill>
          <p:spPr>
            <a:xfrm>
              <a:off x="3152958" y="4428335"/>
              <a:ext cx="2610558" cy="2257972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3549138" y="4780050"/>
              <a:ext cx="1932185" cy="960120"/>
              <a:chOff x="3549138" y="4780050"/>
              <a:chExt cx="1932185" cy="960120"/>
            </a:xfrm>
          </p:grpSpPr>
          <p:pic>
            <p:nvPicPr>
              <p:cNvPr id="60" name="Picture 59" descr="sprout.jp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2935" y="4780050"/>
                <a:ext cx="818388" cy="960120"/>
              </a:xfrm>
              <a:prstGeom prst="rect">
                <a:avLst/>
              </a:prstGeom>
            </p:spPr>
          </p:pic>
          <p:pic>
            <p:nvPicPr>
              <p:cNvPr id="61" name="Picture 60" descr="sprout.jp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6580" y="4780050"/>
                <a:ext cx="818388" cy="960120"/>
              </a:xfrm>
              <a:prstGeom prst="rect">
                <a:avLst/>
              </a:prstGeom>
            </p:spPr>
          </p:pic>
          <p:pic>
            <p:nvPicPr>
              <p:cNvPr id="62" name="Picture 61" descr="sprout.jp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9138" y="4780050"/>
                <a:ext cx="818388" cy="960120"/>
              </a:xfrm>
              <a:prstGeom prst="rect">
                <a:avLst/>
              </a:prstGeom>
            </p:spPr>
          </p:pic>
        </p:grpSp>
      </p:grpSp>
      <p:grpSp>
        <p:nvGrpSpPr>
          <p:cNvPr id="5" name="Group 4"/>
          <p:cNvGrpSpPr/>
          <p:nvPr/>
        </p:nvGrpSpPr>
        <p:grpSpPr>
          <a:xfrm>
            <a:off x="5386781" y="4393516"/>
            <a:ext cx="2126691" cy="1907228"/>
            <a:chOff x="6045791" y="4332965"/>
            <a:chExt cx="2727266" cy="2353342"/>
          </a:xfrm>
        </p:grpSpPr>
        <p:pic>
          <p:nvPicPr>
            <p:cNvPr id="23" name="Picture 22" descr="soil-mix-4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6" t="-335" r="19179"/>
            <a:stretch/>
          </p:blipFill>
          <p:spPr>
            <a:xfrm>
              <a:off x="6045791" y="4332965"/>
              <a:ext cx="2727266" cy="2353342"/>
            </a:xfrm>
            <a:prstGeom prst="rect">
              <a:avLst/>
            </a:prstGeom>
          </p:spPr>
        </p:pic>
        <p:pic>
          <p:nvPicPr>
            <p:cNvPr id="63" name="Picture 62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3598" y="5029944"/>
              <a:ext cx="818388" cy="960120"/>
            </a:xfrm>
            <a:prstGeom prst="rect">
              <a:avLst/>
            </a:prstGeom>
          </p:spPr>
        </p:pic>
        <p:pic>
          <p:nvPicPr>
            <p:cNvPr id="64" name="Picture 63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4404" y="4364367"/>
              <a:ext cx="818388" cy="960120"/>
            </a:xfrm>
            <a:prstGeom prst="rect">
              <a:avLst/>
            </a:prstGeom>
          </p:spPr>
        </p:pic>
        <p:pic>
          <p:nvPicPr>
            <p:cNvPr id="65" name="Picture 64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400" y="4983053"/>
              <a:ext cx="818388" cy="960120"/>
            </a:xfrm>
            <a:prstGeom prst="rect">
              <a:avLst/>
            </a:prstGeom>
          </p:spPr>
        </p:pic>
        <p:pic>
          <p:nvPicPr>
            <p:cNvPr id="66" name="Picture 65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8206" y="4428335"/>
              <a:ext cx="818388" cy="960120"/>
            </a:xfrm>
            <a:prstGeom prst="rect">
              <a:avLst/>
            </a:prstGeom>
          </p:spPr>
        </p:pic>
      </p:grpSp>
      <p:pic>
        <p:nvPicPr>
          <p:cNvPr id="6" name="Picture 5" descr="11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93" y="1425289"/>
            <a:ext cx="2085706" cy="1537487"/>
          </a:xfrm>
          <a:prstGeom prst="rect">
            <a:avLst/>
          </a:prstGeom>
        </p:spPr>
      </p:pic>
      <p:pic>
        <p:nvPicPr>
          <p:cNvPr id="7" name="Picture 6" descr="tomato_basket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486" y="1425289"/>
            <a:ext cx="2286298" cy="16197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94154" y="6569665"/>
            <a:ext cx="300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Explain how the garden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50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tomato_bask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13" y="3787735"/>
            <a:ext cx="2983497" cy="2113638"/>
          </a:xfrm>
          <a:prstGeom prst="rect">
            <a:avLst/>
          </a:prstGeom>
        </p:spPr>
      </p:pic>
      <p:pic>
        <p:nvPicPr>
          <p:cNvPr id="29" name="Picture 28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30" name="Picture 29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300941"/>
            <a:ext cx="818388" cy="960120"/>
          </a:xfrm>
          <a:prstGeom prst="rect">
            <a:avLst/>
          </a:prstGeom>
        </p:spPr>
      </p:pic>
      <p:pic>
        <p:nvPicPr>
          <p:cNvPr id="31" name="Picture 30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2093063"/>
            <a:ext cx="818388" cy="960120"/>
          </a:xfrm>
          <a:prstGeom prst="rect">
            <a:avLst/>
          </a:prstGeom>
        </p:spPr>
      </p:pic>
      <p:pic>
        <p:nvPicPr>
          <p:cNvPr id="32" name="Picture 31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12" name="Picture 11" descr="11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115" y="1515696"/>
            <a:ext cx="2085706" cy="1537487"/>
          </a:xfrm>
          <a:prstGeom prst="rect">
            <a:avLst/>
          </a:prstGeom>
        </p:spPr>
      </p:pic>
      <p:pic>
        <p:nvPicPr>
          <p:cNvPr id="16" name="Picture 15" descr="imageedit_5_2274522200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32990"/>
            <a:ext cx="1332330" cy="1613925"/>
          </a:xfrm>
          <a:prstGeom prst="rect">
            <a:avLst/>
          </a:prstGeom>
        </p:spPr>
      </p:pic>
      <p:pic>
        <p:nvPicPr>
          <p:cNvPr id="17" name="Picture 16" descr="imageedit_40_6609269097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18" name="Picture 17" descr="imageedit_37_7141615819.jp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pic>
        <p:nvPicPr>
          <p:cNvPr id="13" name="Picture 12" descr="imageedit_13_5194653768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500395"/>
            <a:ext cx="1332330" cy="16465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3350" y="6452871"/>
            <a:ext cx="228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Questions &amp;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3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27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331922"/>
            <a:ext cx="818388" cy="960120"/>
          </a:xfrm>
          <a:prstGeom prst="rect">
            <a:avLst/>
          </a:prstGeom>
        </p:spPr>
      </p:pic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14" name="Picture 13" descr="imageedit_5_2274522200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32990"/>
            <a:ext cx="1332330" cy="1613925"/>
          </a:xfrm>
          <a:prstGeom prst="rect">
            <a:avLst/>
          </a:prstGeom>
        </p:spPr>
      </p:pic>
      <p:pic>
        <p:nvPicPr>
          <p:cNvPr id="15" name="Picture 14" descr="imageedit_40_6609269097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16" name="Picture 15" descr="imageedit_37_7141615819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pic>
        <p:nvPicPr>
          <p:cNvPr id="11" name="Picture 10" descr="soil-mix-4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pic>
        <p:nvPicPr>
          <p:cNvPr id="12" name="Picture 11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908" y="2102711"/>
            <a:ext cx="818388" cy="960120"/>
          </a:xfrm>
          <a:prstGeom prst="rect">
            <a:avLst/>
          </a:prstGeom>
        </p:spPr>
      </p:pic>
      <p:pic>
        <p:nvPicPr>
          <p:cNvPr id="17" name="Picture 16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500395"/>
            <a:ext cx="1332330" cy="16465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0136" y="6511268"/>
            <a:ext cx="603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group goal: have a big basket of tomatoes and share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52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imageedit_5_2274522200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32990"/>
            <a:ext cx="1332330" cy="1613925"/>
          </a:xfrm>
          <a:prstGeom prst="rect">
            <a:avLst/>
          </a:prstGeom>
        </p:spPr>
      </p:pic>
      <p:pic>
        <p:nvPicPr>
          <p:cNvPr id="17" name="Picture 16" descr="soil-mix-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7600521">
            <a:off x="2015127" y="2566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4289966" flipH="1">
            <a:off x="2009706" y="516597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7041888">
            <a:off x="6413120" y="5144504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331922"/>
            <a:ext cx="818388" cy="960120"/>
          </a:xfrm>
          <a:prstGeom prst="rect">
            <a:avLst/>
          </a:prstGeom>
        </p:spPr>
      </p:pic>
      <p:pic>
        <p:nvPicPr>
          <p:cNvPr id="23" name="Picture 22" descr="brown-rabbit.jpg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 b="6885"/>
          <a:stretch/>
        </p:blipFill>
        <p:spPr>
          <a:xfrm>
            <a:off x="7991687" y="1857706"/>
            <a:ext cx="971401" cy="1249330"/>
          </a:xfrm>
          <a:prstGeom prst="rect">
            <a:avLst/>
          </a:prstGeom>
        </p:spPr>
      </p:pic>
      <p:pic>
        <p:nvPicPr>
          <p:cNvPr id="24" name="Picture 23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908" y="2102711"/>
            <a:ext cx="818388" cy="960120"/>
          </a:xfrm>
          <a:prstGeom prst="rect">
            <a:avLst/>
          </a:prstGeom>
        </p:spPr>
      </p:pic>
      <p:pic>
        <p:nvPicPr>
          <p:cNvPr id="25" name="Picture 24" descr="imageedit_40_66092690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29" name="Picture 28" descr="imageedit_37_7141615819.jp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pic>
        <p:nvPicPr>
          <p:cNvPr id="18" name="Picture 17" descr="imageedit_13_5194653768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FBFBFE"/>
              </a:clrFrom>
              <a:clrTo>
                <a:srgbClr val="FBFB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500395"/>
            <a:ext cx="1332330" cy="16465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31470" y="6128307"/>
            <a:ext cx="6224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unable free-rider (upper right):</a:t>
            </a:r>
          </a:p>
          <a:p>
            <a:r>
              <a:rPr lang="en-US" dirty="0" smtClean="0"/>
              <a:t>Wants to put her plant in the garden, but a rabbit comes to eat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32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4988E-6 -4.92137E-6 L 0.06803 0.0002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0.24271 0.11319 " pathEditMode="relative" ptsTypes="AA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0952E-6 -1.54558E-6 L -0.33686 -0.35099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52" y="-1756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3481E-6 -3.53227E-6 L 0.30145 -0.3645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4" y="-1822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300941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2093063"/>
            <a:ext cx="818388" cy="960120"/>
          </a:xfrm>
          <a:prstGeom prst="rect">
            <a:avLst/>
          </a:prstGeom>
        </p:spPr>
      </p:pic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10" name="Picture 9" descr="soil-mix-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343926" y="1516081"/>
            <a:ext cx="4123096" cy="3369249"/>
          </a:xfrm>
          <a:prstGeom prst="rect">
            <a:avLst/>
          </a:prstGeom>
        </p:spPr>
      </p:pic>
      <p:pic>
        <p:nvPicPr>
          <p:cNvPr id="22" name="Picture 21" descr="imageedit_40_6609269097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563300"/>
            <a:ext cx="1287646" cy="1583615"/>
          </a:xfrm>
          <a:prstGeom prst="rect">
            <a:avLst/>
          </a:prstGeom>
        </p:spPr>
      </p:pic>
      <p:pic>
        <p:nvPicPr>
          <p:cNvPr id="23" name="Picture 22" descr="imageedit_37_7141615819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63301"/>
            <a:ext cx="1297211" cy="1529762"/>
          </a:xfrm>
          <a:prstGeom prst="rect">
            <a:avLst/>
          </a:prstGeom>
        </p:spPr>
      </p:pic>
      <p:pic>
        <p:nvPicPr>
          <p:cNvPr id="12" name="Picture 11" descr="imageedit_5_2274522200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  <p:pic>
        <p:nvPicPr>
          <p:cNvPr id="13" name="Picture 12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3811731"/>
            <a:ext cx="1332330" cy="16465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5538" y="6496668"/>
            <a:ext cx="3354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Introduce the group &amp; the garden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0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894" y="6475409"/>
            <a:ext cx="723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outcome: </a:t>
            </a:r>
            <a:r>
              <a:rPr lang="en-US" dirty="0"/>
              <a:t>They get a </a:t>
            </a:r>
            <a:r>
              <a:rPr lang="en-US" b="1" i="1" dirty="0"/>
              <a:t>small</a:t>
            </a:r>
            <a:r>
              <a:rPr lang="en-US" dirty="0"/>
              <a:t> basket of tomatoes. </a:t>
            </a:r>
            <a:r>
              <a:rPr lang="en-US"/>
              <a:t>Each kid gets a tomato. </a:t>
            </a:r>
            <a:endParaRPr lang="en-US" dirty="0"/>
          </a:p>
        </p:txBody>
      </p:sp>
      <p:pic>
        <p:nvPicPr>
          <p:cNvPr id="19" name="Picture 18" descr="imageedit_5_2274522200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32990"/>
            <a:ext cx="1332330" cy="1613925"/>
          </a:xfrm>
          <a:prstGeom prst="rect">
            <a:avLst/>
          </a:prstGeom>
        </p:spPr>
      </p:pic>
      <p:pic>
        <p:nvPicPr>
          <p:cNvPr id="20" name="Picture 19" descr="imageedit_40_66092690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21" name="Picture 20" descr="imageedit_37_7141615819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pic>
        <p:nvPicPr>
          <p:cNvPr id="14" name="Picture 13" descr="imageedit_13_5194653768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500395"/>
            <a:ext cx="1332330" cy="1646520"/>
          </a:xfrm>
          <a:prstGeom prst="rect">
            <a:avLst/>
          </a:prstGeom>
        </p:spPr>
      </p:pic>
      <p:pic>
        <p:nvPicPr>
          <p:cNvPr id="15" name="Picture 14" descr="imag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21" y="2354622"/>
            <a:ext cx="486120" cy="486120"/>
          </a:xfrm>
          <a:prstGeom prst="rect">
            <a:avLst/>
          </a:prstGeom>
        </p:spPr>
      </p:pic>
      <p:pic>
        <p:nvPicPr>
          <p:cNvPr id="16" name="Picture 15" descr="imag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36" y="2263962"/>
            <a:ext cx="486120" cy="486120"/>
          </a:xfrm>
          <a:prstGeom prst="rect">
            <a:avLst/>
          </a:prstGeom>
        </p:spPr>
      </p:pic>
      <p:pic>
        <p:nvPicPr>
          <p:cNvPr id="17" name="Picture 16" descr="imag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220" y="5551387"/>
            <a:ext cx="486120" cy="486120"/>
          </a:xfrm>
          <a:prstGeom prst="rect">
            <a:avLst/>
          </a:prstGeom>
        </p:spPr>
      </p:pic>
      <p:pic>
        <p:nvPicPr>
          <p:cNvPr id="18" name="Picture 17" descr="imag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76" y="5551387"/>
            <a:ext cx="486120" cy="48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9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Questions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4191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Oval 2">
            <a:hlinkClick r:id="rId2" action="ppaction://hlinksldjump"/>
          </p:cNvPr>
          <p:cNvSpPr/>
          <p:nvPr/>
        </p:nvSpPr>
        <p:spPr>
          <a:xfrm>
            <a:off x="685800" y="662869"/>
            <a:ext cx="1476022" cy="14675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Oval 5">
            <a:hlinkClick r:id="rId3" action="ppaction://hlinksldjump"/>
          </p:cNvPr>
          <p:cNvSpPr/>
          <p:nvPr/>
        </p:nvSpPr>
        <p:spPr>
          <a:xfrm>
            <a:off x="6808421" y="662869"/>
            <a:ext cx="1476022" cy="1467556"/>
          </a:xfrm>
          <a:prstGeom prst="ellipse">
            <a:avLst/>
          </a:prstGeom>
          <a:solidFill>
            <a:srgbClr val="558ED5"/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5122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oil-mix-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7600521">
            <a:off x="2015127" y="2566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4289966" flipH="1">
            <a:off x="2009706" y="516597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7041888">
            <a:off x="6413120" y="5144504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73" y="2804707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60" y="2804707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199" y="2804707"/>
            <a:ext cx="818388" cy="960120"/>
          </a:xfrm>
          <a:prstGeom prst="rect">
            <a:avLst/>
          </a:prstGeom>
        </p:spPr>
      </p:pic>
      <p:pic>
        <p:nvPicPr>
          <p:cNvPr id="24" name="Picture 23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43" y="2146916"/>
            <a:ext cx="818388" cy="96012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25" name="Picture 24" descr="imageedit_5_2274522200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AF7FE"/>
                </a:clrFrom>
                <a:clrTo>
                  <a:srgbClr val="FAF7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32990"/>
              <a:ext cx="1332330" cy="1613925"/>
            </a:xfrm>
            <a:prstGeom prst="rect">
              <a:avLst/>
            </a:prstGeom>
          </p:spPr>
        </p:pic>
        <p:sp>
          <p:nvSpPr>
            <p:cNvPr id="16" name="Oval 15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29" name="Picture 28" descr="imageedit_40_6609269097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30" name="Picture 29" descr="imageedit_37_7141615819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pic>
        <p:nvPicPr>
          <p:cNvPr id="18" name="Picture 17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532990"/>
            <a:ext cx="1332330" cy="164652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80260" y="5934670"/>
            <a:ext cx="709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Unable </a:t>
            </a:r>
            <a:r>
              <a:rPr lang="en-US" b="1" dirty="0"/>
              <a:t>Free-Rider Reminder: </a:t>
            </a:r>
          </a:p>
          <a:p>
            <a:r>
              <a:rPr lang="en-US" dirty="0" smtClean="0"/>
              <a:t>Wanted to put her plant in the garden but a rabbit </a:t>
            </a:r>
            <a:r>
              <a:rPr lang="en-US" smtClean="0"/>
              <a:t>ate it.</a:t>
            </a:r>
            <a:endParaRPr lang="en-US" dirty="0"/>
          </a:p>
        </p:txBody>
      </p:sp>
      <p:pic>
        <p:nvPicPr>
          <p:cNvPr id="20" name="Picture 19" descr="brown-rabbit.jpg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 b="6885"/>
          <a:stretch/>
        </p:blipFill>
        <p:spPr>
          <a:xfrm>
            <a:off x="7991687" y="1857706"/>
            <a:ext cx="971401" cy="124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91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/>
              <a:t>Evaluation: </a:t>
            </a:r>
            <a:r>
              <a:rPr lang="en-US" sz="2200" dirty="0" smtClean="0"/>
              <a:t>is she good or bad?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12" name="Picture 11" descr="imageedit_5_2274522200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AF7FE"/>
                </a:clrFrom>
                <a:clrTo>
                  <a:srgbClr val="FAF7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32990"/>
              <a:ext cx="1332330" cy="1613925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15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14" name="Picture 13" descr="imageedit_5_2274522200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AF7FE"/>
                </a:clrFrom>
                <a:clrTo>
                  <a:srgbClr val="FAF7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32990"/>
              <a:ext cx="1332330" cy="1613925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2" name="Group 11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2" name="Picture 21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8" name="Picture 17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6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smtClean="0"/>
              <a:t>Evaluation: </a:t>
            </a:r>
            <a:r>
              <a:rPr lang="en-US" sz="2200" dirty="0" smtClean="0"/>
              <a:t>a little good/bad or really good/bad?</a:t>
            </a:r>
            <a:br>
              <a:rPr lang="en-US" sz="2200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1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63572" y="6350731"/>
            <a:ext cx="8762332" cy="319663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smtClean="0"/>
              <a:t>Preference: </a:t>
            </a:r>
            <a:r>
              <a:rPr lang="en-US" sz="2200" dirty="0" smtClean="0"/>
              <a:t>Do you like her or you don’t like her?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12" name="Picture 11" descr="rating (1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13" name="Picture 12" descr="rating (3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15" name="Picture 14" descr="imageedit_5_2274522200.jpg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AF7FE"/>
                </a:clrFrom>
                <a:clrTo>
                  <a:srgbClr val="FAF7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32990"/>
              <a:ext cx="1332330" cy="1613925"/>
            </a:xfrm>
            <a:prstGeom prst="rect">
              <a:avLst/>
            </a:prstGeom>
          </p:spPr>
        </p:pic>
        <p:sp>
          <p:nvSpPr>
            <p:cNvPr id="16" name="Oval 15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463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91157" y="5015142"/>
            <a:ext cx="8762332" cy="9098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smtClean="0"/>
              <a:t>Preference: </a:t>
            </a:r>
            <a:r>
              <a:rPr lang="en-US" sz="2200" dirty="0" smtClean="0"/>
              <a:t>do you like her a little or a lot? </a:t>
            </a:r>
            <a:br>
              <a:rPr lang="en-US" sz="2200" dirty="0" smtClean="0"/>
            </a:br>
            <a:r>
              <a:rPr lang="en-US" sz="2200" dirty="0" smtClean="0"/>
              <a:t>do you kind of don’t like her or really don’t like her?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2" name="Picture 21" descr="rating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3" name="Picture 22" descr="rating (1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4" name="Picture 23" descr="rating (2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5" name="Picture 24" descr="rating (3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  <p:sp>
        <p:nvSpPr>
          <p:cNvPr id="26" name="Right Arrow 25">
            <a:hlinkClick r:id="rId8" action="ppaction://hlinksldjump"/>
          </p:cNvPr>
          <p:cNvSpPr/>
          <p:nvPr/>
        </p:nvSpPr>
        <p:spPr>
          <a:xfrm>
            <a:off x="7168445" y="5789717"/>
            <a:ext cx="1862667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To Contributor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13" name="Picture 12" descr="imageedit_5_2274522200.jpg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AF7FE"/>
                </a:clrFrom>
                <a:clrTo>
                  <a:srgbClr val="FAF7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32990"/>
              <a:ext cx="1332330" cy="1613925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2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oil-mix-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7600521">
            <a:off x="2015127" y="2566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4289966" flipH="1">
            <a:off x="2009706" y="516597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7041888">
            <a:off x="6413120" y="5144504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658" y="2851611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52" y="2851611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90" y="2851611"/>
            <a:ext cx="818388" cy="960120"/>
          </a:xfrm>
          <a:prstGeom prst="rect">
            <a:avLst/>
          </a:prstGeom>
        </p:spPr>
      </p:pic>
      <p:pic>
        <p:nvPicPr>
          <p:cNvPr id="24" name="Picture 23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43" y="2146916"/>
            <a:ext cx="818388" cy="960120"/>
          </a:xfrm>
          <a:prstGeom prst="rect">
            <a:avLst/>
          </a:prstGeom>
        </p:spPr>
      </p:pic>
      <p:pic>
        <p:nvPicPr>
          <p:cNvPr id="25" name="Picture 24" descr="imageedit_5_2274522200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32990"/>
            <a:ext cx="1332330" cy="1613925"/>
          </a:xfrm>
          <a:prstGeom prst="rect">
            <a:avLst/>
          </a:prstGeom>
        </p:spPr>
      </p:pic>
      <p:pic>
        <p:nvPicPr>
          <p:cNvPr id="31" name="Picture 30" descr="imageedit_40_6609269097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32" name="Picture 31" descr="imageedit_37_7141615819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40175" y="394756"/>
            <a:ext cx="1775077" cy="2025009"/>
            <a:chOff x="340175" y="394756"/>
            <a:chExt cx="1775077" cy="2025009"/>
          </a:xfrm>
        </p:grpSpPr>
        <p:pic>
          <p:nvPicPr>
            <p:cNvPr id="18" name="Picture 17" descr="imageedit_13_5194653768.jpg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BFBFE"/>
                </a:clrFrom>
                <a:clrTo>
                  <a:srgbClr val="FB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20" y="500395"/>
              <a:ext cx="1332330" cy="1646520"/>
            </a:xfrm>
            <a:prstGeom prst="rect">
              <a:avLst/>
            </a:prstGeom>
          </p:spPr>
        </p:pic>
        <p:sp>
          <p:nvSpPr>
            <p:cNvPr id="35" name="Oval 34"/>
            <p:cNvSpPr/>
            <p:nvPr/>
          </p:nvSpPr>
          <p:spPr>
            <a:xfrm>
              <a:off x="340175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3730" y="5993015"/>
            <a:ext cx="534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Contributor Reminder</a:t>
            </a:r>
            <a:r>
              <a:rPr lang="en-US" b="1" dirty="0"/>
              <a:t>: </a:t>
            </a:r>
          </a:p>
          <a:p>
            <a:r>
              <a:rPr lang="en-US" dirty="0" smtClean="0"/>
              <a:t>Wanted to </a:t>
            </a:r>
            <a:r>
              <a:rPr lang="en-US" dirty="0"/>
              <a:t>put </a:t>
            </a:r>
            <a:r>
              <a:rPr lang="en-US" dirty="0" smtClean="0"/>
              <a:t>her plant in the garden and put it there.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75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/>
              <a:t>Evaluation: </a:t>
            </a:r>
            <a:r>
              <a:rPr lang="en-US" sz="2200" dirty="0" smtClean="0"/>
              <a:t>is she good or bad?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340175" y="394756"/>
            <a:ext cx="1775077" cy="2025009"/>
            <a:chOff x="340175" y="394756"/>
            <a:chExt cx="1775077" cy="2025009"/>
          </a:xfrm>
        </p:grpSpPr>
        <p:pic>
          <p:nvPicPr>
            <p:cNvPr id="13" name="Picture 12" descr="imageedit_13_5194653768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BFBFE"/>
                </a:clrFrom>
                <a:clrTo>
                  <a:srgbClr val="FB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20" y="500395"/>
              <a:ext cx="1332330" cy="1646520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340175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920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40175" y="394756"/>
            <a:ext cx="1775077" cy="2025009"/>
            <a:chOff x="340175" y="394756"/>
            <a:chExt cx="1775077" cy="2025009"/>
          </a:xfrm>
        </p:grpSpPr>
        <p:pic>
          <p:nvPicPr>
            <p:cNvPr id="14" name="Picture 13" descr="imageedit_13_5194653768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BFBFE"/>
                </a:clrFrom>
                <a:clrTo>
                  <a:srgbClr val="FB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20" y="500395"/>
              <a:ext cx="1332330" cy="1646520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340175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2" name="Group 11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2" name="Picture 21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8" name="Picture 17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3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smtClean="0"/>
              <a:t>Evaluation: </a:t>
            </a:r>
            <a:r>
              <a:rPr lang="en-US" sz="2200" dirty="0" smtClean="0"/>
              <a:t>a little good/bad or really good/bad?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76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Down Arrow 98"/>
          <p:cNvSpPr/>
          <p:nvPr/>
        </p:nvSpPr>
        <p:spPr>
          <a:xfrm rot="10800000">
            <a:off x="6170627" y="326259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wn Arrow 99"/>
          <p:cNvSpPr/>
          <p:nvPr/>
        </p:nvSpPr>
        <p:spPr>
          <a:xfrm rot="10800000">
            <a:off x="2549062" y="326259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859792" y="4405899"/>
            <a:ext cx="2134307" cy="1811858"/>
            <a:chOff x="3152958" y="4428335"/>
            <a:chExt cx="2610558" cy="2257972"/>
          </a:xfrm>
        </p:grpSpPr>
        <p:pic>
          <p:nvPicPr>
            <p:cNvPr id="20" name="Picture 19" descr="soil-mix-4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6" t="-335" r="19179"/>
            <a:stretch/>
          </p:blipFill>
          <p:spPr>
            <a:xfrm>
              <a:off x="3152958" y="4428335"/>
              <a:ext cx="2610558" cy="2257972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3549138" y="4780050"/>
              <a:ext cx="1932185" cy="960120"/>
              <a:chOff x="3549138" y="4780050"/>
              <a:chExt cx="1932185" cy="960120"/>
            </a:xfrm>
          </p:grpSpPr>
          <p:pic>
            <p:nvPicPr>
              <p:cNvPr id="60" name="Picture 59" descr="sprout.jp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2935" y="4780050"/>
                <a:ext cx="818388" cy="960120"/>
              </a:xfrm>
              <a:prstGeom prst="rect">
                <a:avLst/>
              </a:prstGeom>
            </p:spPr>
          </p:pic>
          <p:pic>
            <p:nvPicPr>
              <p:cNvPr id="61" name="Picture 60" descr="sprout.jp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6580" y="4780050"/>
                <a:ext cx="818388" cy="960120"/>
              </a:xfrm>
              <a:prstGeom prst="rect">
                <a:avLst/>
              </a:prstGeom>
            </p:spPr>
          </p:pic>
          <p:pic>
            <p:nvPicPr>
              <p:cNvPr id="62" name="Picture 61" descr="sprout.jp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9138" y="4780050"/>
                <a:ext cx="818388" cy="960120"/>
              </a:xfrm>
              <a:prstGeom prst="rect">
                <a:avLst/>
              </a:prstGeom>
            </p:spPr>
          </p:pic>
        </p:grpSp>
      </p:grpSp>
      <p:grpSp>
        <p:nvGrpSpPr>
          <p:cNvPr id="5" name="Group 4"/>
          <p:cNvGrpSpPr/>
          <p:nvPr/>
        </p:nvGrpSpPr>
        <p:grpSpPr>
          <a:xfrm>
            <a:off x="5386781" y="4393516"/>
            <a:ext cx="2126691" cy="1907228"/>
            <a:chOff x="6045791" y="4332965"/>
            <a:chExt cx="2727266" cy="2353342"/>
          </a:xfrm>
        </p:grpSpPr>
        <p:pic>
          <p:nvPicPr>
            <p:cNvPr id="23" name="Picture 22" descr="soil-mix-4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6" t="-335" r="19179"/>
            <a:stretch/>
          </p:blipFill>
          <p:spPr>
            <a:xfrm>
              <a:off x="6045791" y="4332965"/>
              <a:ext cx="2727266" cy="2353342"/>
            </a:xfrm>
            <a:prstGeom prst="rect">
              <a:avLst/>
            </a:prstGeom>
          </p:spPr>
        </p:pic>
        <p:pic>
          <p:nvPicPr>
            <p:cNvPr id="63" name="Picture 62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3598" y="5029944"/>
              <a:ext cx="818388" cy="960120"/>
            </a:xfrm>
            <a:prstGeom prst="rect">
              <a:avLst/>
            </a:prstGeom>
          </p:spPr>
        </p:pic>
        <p:pic>
          <p:nvPicPr>
            <p:cNvPr id="64" name="Picture 63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4404" y="4364367"/>
              <a:ext cx="818388" cy="960120"/>
            </a:xfrm>
            <a:prstGeom prst="rect">
              <a:avLst/>
            </a:prstGeom>
          </p:spPr>
        </p:pic>
        <p:pic>
          <p:nvPicPr>
            <p:cNvPr id="65" name="Picture 64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400" y="4983053"/>
              <a:ext cx="818388" cy="960120"/>
            </a:xfrm>
            <a:prstGeom prst="rect">
              <a:avLst/>
            </a:prstGeom>
          </p:spPr>
        </p:pic>
        <p:pic>
          <p:nvPicPr>
            <p:cNvPr id="66" name="Picture 65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8206" y="4428335"/>
              <a:ext cx="818388" cy="960120"/>
            </a:xfrm>
            <a:prstGeom prst="rect">
              <a:avLst/>
            </a:prstGeom>
          </p:spPr>
        </p:pic>
      </p:grpSp>
      <p:pic>
        <p:nvPicPr>
          <p:cNvPr id="6" name="Picture 5" descr="11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93" y="1425289"/>
            <a:ext cx="2085706" cy="1537487"/>
          </a:xfrm>
          <a:prstGeom prst="rect">
            <a:avLst/>
          </a:prstGeom>
        </p:spPr>
      </p:pic>
      <p:pic>
        <p:nvPicPr>
          <p:cNvPr id="7" name="Picture 6" descr="tomato_basket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486" y="1425289"/>
            <a:ext cx="2286298" cy="16197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94154" y="6569665"/>
            <a:ext cx="300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Explain how the garden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5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63572" y="6350731"/>
            <a:ext cx="8762332" cy="319663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smtClean="0"/>
              <a:t>Preference: </a:t>
            </a:r>
            <a:r>
              <a:rPr lang="en-US" sz="2200" dirty="0" smtClean="0"/>
              <a:t>Do you like her or you don’t like her?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12" name="Picture 11" descr="rating (1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13" name="Picture 12" descr="rating (3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40175" y="394756"/>
            <a:ext cx="1775077" cy="2025009"/>
            <a:chOff x="340175" y="394756"/>
            <a:chExt cx="1775077" cy="2025009"/>
          </a:xfrm>
        </p:grpSpPr>
        <p:pic>
          <p:nvPicPr>
            <p:cNvPr id="17" name="Picture 16" descr="imageedit_13_5194653768.jpg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BFBFE"/>
                </a:clrFrom>
                <a:clrTo>
                  <a:srgbClr val="FB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20" y="500395"/>
              <a:ext cx="1332330" cy="1646520"/>
            </a:xfrm>
            <a:prstGeom prst="rect">
              <a:avLst/>
            </a:prstGeom>
          </p:spPr>
        </p:pic>
        <p:sp>
          <p:nvSpPr>
            <p:cNvPr id="18" name="Oval 17"/>
            <p:cNvSpPr/>
            <p:nvPr/>
          </p:nvSpPr>
          <p:spPr>
            <a:xfrm>
              <a:off x="340175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43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91157" y="5015142"/>
            <a:ext cx="8762332" cy="9098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smtClean="0"/>
              <a:t>Preference: </a:t>
            </a:r>
            <a:r>
              <a:rPr lang="en-US" sz="2200" dirty="0" smtClean="0"/>
              <a:t>do you like her a little or a lot? </a:t>
            </a:r>
            <a:br>
              <a:rPr lang="en-US" sz="2200" dirty="0" smtClean="0"/>
            </a:br>
            <a:r>
              <a:rPr lang="en-US" sz="2200" dirty="0" smtClean="0"/>
              <a:t>do you kind of don’t like her or really don’t like her?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2" name="Picture 21" descr="rating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3" name="Picture 22" descr="rating (1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4" name="Picture 23" descr="rating (2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5" name="Picture 24" descr="rating (3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  <p:sp>
        <p:nvSpPr>
          <p:cNvPr id="26" name="Right Arrow 25">
            <a:hlinkClick r:id="rId8" action="ppaction://hlinksldjump"/>
          </p:cNvPr>
          <p:cNvSpPr/>
          <p:nvPr/>
        </p:nvSpPr>
        <p:spPr>
          <a:xfrm>
            <a:off x="7168445" y="5789717"/>
            <a:ext cx="1862667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To Free-Rider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0175" y="394756"/>
            <a:ext cx="1775077" cy="2025009"/>
            <a:chOff x="340175" y="394756"/>
            <a:chExt cx="1775077" cy="2025009"/>
          </a:xfrm>
        </p:grpSpPr>
        <p:pic>
          <p:nvPicPr>
            <p:cNvPr id="16" name="Picture 15" descr="imageedit_13_5194653768.jpg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BFBFE"/>
                </a:clrFrom>
                <a:clrTo>
                  <a:srgbClr val="FB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20" y="500395"/>
              <a:ext cx="1332330" cy="1646520"/>
            </a:xfrm>
            <a:prstGeom prst="rect">
              <a:avLst/>
            </a:prstGeom>
          </p:spPr>
        </p:pic>
        <p:sp>
          <p:nvSpPr>
            <p:cNvPr id="17" name="Oval 16"/>
            <p:cNvSpPr/>
            <p:nvPr/>
          </p:nvSpPr>
          <p:spPr>
            <a:xfrm>
              <a:off x="340175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25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tomato_bask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13" y="3787735"/>
            <a:ext cx="2983497" cy="2113638"/>
          </a:xfrm>
          <a:prstGeom prst="rect">
            <a:avLst/>
          </a:prstGeom>
        </p:spPr>
      </p:pic>
      <p:pic>
        <p:nvPicPr>
          <p:cNvPr id="29" name="Picture 28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30" name="Picture 29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300941"/>
            <a:ext cx="818388" cy="960120"/>
          </a:xfrm>
          <a:prstGeom prst="rect">
            <a:avLst/>
          </a:prstGeom>
        </p:spPr>
      </p:pic>
      <p:pic>
        <p:nvPicPr>
          <p:cNvPr id="31" name="Picture 30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2093063"/>
            <a:ext cx="818388" cy="960120"/>
          </a:xfrm>
          <a:prstGeom prst="rect">
            <a:avLst/>
          </a:prstGeom>
        </p:spPr>
      </p:pic>
      <p:pic>
        <p:nvPicPr>
          <p:cNvPr id="32" name="Picture 31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22" name="Picture 21" descr="imageedit_40_6609269097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563300"/>
            <a:ext cx="1287646" cy="1583615"/>
          </a:xfrm>
          <a:prstGeom prst="rect">
            <a:avLst/>
          </a:prstGeom>
        </p:spPr>
      </p:pic>
      <p:pic>
        <p:nvPicPr>
          <p:cNvPr id="24" name="Picture 23" descr="imageedit_37_7141615819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63301"/>
            <a:ext cx="1297211" cy="1529762"/>
          </a:xfrm>
          <a:prstGeom prst="rect">
            <a:avLst/>
          </a:prstGeom>
        </p:spPr>
      </p:pic>
      <p:pic>
        <p:nvPicPr>
          <p:cNvPr id="12" name="Picture 11" descr="11.jp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3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115" y="1515696"/>
            <a:ext cx="2085706" cy="1537487"/>
          </a:xfrm>
          <a:prstGeom prst="rect">
            <a:avLst/>
          </a:prstGeom>
        </p:spPr>
      </p:pic>
      <p:pic>
        <p:nvPicPr>
          <p:cNvPr id="14" name="Picture 13" descr="imageedit_5_2274522200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  <p:pic>
        <p:nvPicPr>
          <p:cNvPr id="15" name="Picture 14" descr="imageedit_13_5194653768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3811731"/>
            <a:ext cx="1332330" cy="16465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3350" y="6452871"/>
            <a:ext cx="228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Questions &amp;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7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46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22" name="Picture 21" descr="imageedit_40_66092690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563300"/>
            <a:ext cx="1287646" cy="1583615"/>
          </a:xfrm>
          <a:prstGeom prst="rect">
            <a:avLst/>
          </a:prstGeom>
        </p:spPr>
      </p:pic>
      <p:pic>
        <p:nvPicPr>
          <p:cNvPr id="23" name="Picture 22" descr="imageedit_37_7141615819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63301"/>
            <a:ext cx="1297211" cy="1529762"/>
          </a:xfrm>
          <a:prstGeom prst="rect">
            <a:avLst/>
          </a:prstGeom>
        </p:spPr>
      </p:pic>
      <p:pic>
        <p:nvPicPr>
          <p:cNvPr id="12" name="Picture 11" descr="imageedit_5_2274522200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  <p:pic>
        <p:nvPicPr>
          <p:cNvPr id="13" name="Picture 12" descr="soil-mix-4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pic>
        <p:nvPicPr>
          <p:cNvPr id="15" name="Picture 14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425656"/>
            <a:ext cx="818388" cy="960120"/>
          </a:xfrm>
          <a:prstGeom prst="rect">
            <a:avLst/>
          </a:prstGeom>
        </p:spPr>
      </p:pic>
      <p:pic>
        <p:nvPicPr>
          <p:cNvPr id="14" name="Picture 13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908" y="2093063"/>
            <a:ext cx="818388" cy="9601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7427" y="6414974"/>
            <a:ext cx="603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group goal: have a big basket of tomatoes and share them</a:t>
            </a:r>
            <a:endParaRPr lang="en-US" dirty="0"/>
          </a:p>
        </p:txBody>
      </p:sp>
      <p:pic>
        <p:nvPicPr>
          <p:cNvPr id="16" name="Picture 15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3811731"/>
            <a:ext cx="1332330" cy="164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2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oil-mix-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422411"/>
            <a:ext cx="4123096" cy="336924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7600521">
            <a:off x="2015127" y="2145137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4289966" flipH="1">
            <a:off x="2009706" y="4744850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7041888">
            <a:off x="6413120" y="4723379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1725791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004531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004531"/>
            <a:ext cx="818388" cy="960120"/>
          </a:xfrm>
          <a:prstGeom prst="rect">
            <a:avLst/>
          </a:prstGeom>
        </p:spPr>
      </p:pic>
      <p:pic>
        <p:nvPicPr>
          <p:cNvPr id="18" name="Picture 17" descr="imageedit_40_6609269097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142175"/>
            <a:ext cx="1287646" cy="1583615"/>
          </a:xfrm>
          <a:prstGeom prst="rect">
            <a:avLst/>
          </a:prstGeom>
        </p:spPr>
      </p:pic>
      <p:pic>
        <p:nvPicPr>
          <p:cNvPr id="19" name="Picture 18" descr="imageedit_37_7141615819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142176"/>
            <a:ext cx="1297211" cy="1529762"/>
          </a:xfrm>
          <a:prstGeom prst="rect">
            <a:avLst/>
          </a:prstGeom>
        </p:spPr>
      </p:pic>
      <p:pic>
        <p:nvPicPr>
          <p:cNvPr id="22" name="Picture 21" descr="imageedit_5_2274522200.jpg"/>
          <p:cNvPicPr>
            <a:picLocks noChangeAspect="1"/>
          </p:cNvPicPr>
          <p:nvPr/>
        </p:nvPicPr>
        <p:blipFill>
          <a:blip r:embed="rId8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390606"/>
            <a:ext cx="1332330" cy="1613925"/>
          </a:xfrm>
          <a:prstGeom prst="rect">
            <a:avLst/>
          </a:prstGeom>
        </p:spPr>
      </p:pic>
      <p:pic>
        <p:nvPicPr>
          <p:cNvPr id="23" name="Picture 22" descr="brown-rabbit.jpg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 b="6885"/>
          <a:stretch/>
        </p:blipFill>
        <p:spPr>
          <a:xfrm>
            <a:off x="7991687" y="1436581"/>
            <a:ext cx="971401" cy="1249330"/>
          </a:xfrm>
          <a:prstGeom prst="rect">
            <a:avLst/>
          </a:prstGeom>
        </p:spPr>
      </p:pic>
      <p:pic>
        <p:nvPicPr>
          <p:cNvPr id="24" name="Picture 23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908" y="1725791"/>
            <a:ext cx="818388" cy="960120"/>
          </a:xfrm>
          <a:prstGeom prst="rect">
            <a:avLst/>
          </a:prstGeom>
        </p:spPr>
      </p:pic>
      <p:pic>
        <p:nvPicPr>
          <p:cNvPr id="16" name="Picture 15" descr="imageedit_13_5194653768.jpg"/>
          <p:cNvPicPr>
            <a:picLocks noChangeAspect="1"/>
          </p:cNvPicPr>
          <p:nvPr/>
        </p:nvPicPr>
        <p:blipFill>
          <a:blip r:embed="rId10">
            <a:clrChange>
              <a:clrFrom>
                <a:srgbClr val="FBFBFE"/>
              </a:clrFrom>
              <a:clrTo>
                <a:srgbClr val="FBFB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0" y="3358011"/>
            <a:ext cx="1332330" cy="16465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40286" y="6059281"/>
            <a:ext cx="8002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boy (on the upper right corner) wants to put his plant in the group garden, </a:t>
            </a:r>
            <a:r>
              <a:rPr lang="en-US" dirty="0" smtClean="0"/>
              <a:t>but </a:t>
            </a:r>
            <a:r>
              <a:rPr lang="en-US" dirty="0"/>
              <a:t>a rabbit comes to eat his </a:t>
            </a:r>
            <a:r>
              <a:rPr lang="en-US" dirty="0" smtClean="0"/>
              <a:t>plant. The other children put their plants into the garden.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86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2444E-6 3.81129E-6 L 0.0781 3.81129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0.24271 0.11319 " pathEditMode="relative" ptsTypes="AA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 -0.01041 L -0.3334 -0.3645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29" y="-1771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3481E-6 -3.53227E-6 L 0.30145 -0.3645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4" y="-1822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oil-mix-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7600521">
            <a:off x="1433888" y="209870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4289966" flipH="1">
            <a:off x="2009706" y="516597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7041888">
            <a:off x="6413120" y="5144504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76" y="2828839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872" y="2819016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55" y="2819016"/>
            <a:ext cx="818388" cy="960120"/>
          </a:xfrm>
          <a:prstGeom prst="rect">
            <a:avLst/>
          </a:prstGeom>
        </p:spPr>
      </p:pic>
      <p:pic>
        <p:nvPicPr>
          <p:cNvPr id="19" name="Picture 18" descr="imageedit_37_7141615819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667" r="99167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63301"/>
            <a:ext cx="1297211" cy="1529762"/>
          </a:xfrm>
          <a:prstGeom prst="rect">
            <a:avLst/>
          </a:prstGeom>
        </p:spPr>
      </p:pic>
      <p:pic>
        <p:nvPicPr>
          <p:cNvPr id="23" name="Picture 22" descr="brown-rabbit.jpg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 b="6885"/>
          <a:stretch/>
        </p:blipFill>
        <p:spPr>
          <a:xfrm>
            <a:off x="7750785" y="2048143"/>
            <a:ext cx="746528" cy="960119"/>
          </a:xfrm>
          <a:prstGeom prst="rect">
            <a:avLst/>
          </a:prstGeom>
        </p:spPr>
      </p:pic>
      <p:pic>
        <p:nvPicPr>
          <p:cNvPr id="24" name="Picture 23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908" y="2146916"/>
            <a:ext cx="818388" cy="960120"/>
          </a:xfrm>
          <a:prstGeom prst="rect">
            <a:avLst/>
          </a:prstGeom>
        </p:spPr>
      </p:pic>
      <p:pic>
        <p:nvPicPr>
          <p:cNvPr id="16" name="Picture 15" descr="imageedit_13_5194653768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BFBFE"/>
              </a:clrFrom>
              <a:clrTo>
                <a:srgbClr val="FBFB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9059" l="1111" r="91389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0" y="3779136"/>
            <a:ext cx="1332330" cy="1646520"/>
          </a:xfrm>
          <a:prstGeom prst="rect">
            <a:avLst/>
          </a:prstGeom>
        </p:spPr>
      </p:pic>
      <p:pic>
        <p:nvPicPr>
          <p:cNvPr id="18" name="Picture 17" descr="imageedit_40_6609269097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87778">
                        <a14:foregroundMark x1="68056" y1="84615" x2="95278" y2="98601"/>
                        <a14:foregroundMark x1="12778" y1="85315" x2="278" y2="97902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" y="563300"/>
            <a:ext cx="1287646" cy="1583615"/>
          </a:xfrm>
          <a:prstGeom prst="rect">
            <a:avLst/>
          </a:prstGeom>
        </p:spPr>
      </p:pic>
      <p:pic>
        <p:nvPicPr>
          <p:cNvPr id="20" name="Picture 19" descr="imageedit_40_6609269097.jpg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87778">
                        <a14:foregroundMark x1="68056" y1="84615" x2="95278" y2="98601"/>
                        <a14:foregroundMark x1="12778" y1="85315" x2="278" y2="97902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987" t="19157" r="25618" b="43819"/>
          <a:stretch/>
        </p:blipFill>
        <p:spPr>
          <a:xfrm>
            <a:off x="1099125" y="1519751"/>
            <a:ext cx="382130" cy="352261"/>
          </a:xfrm>
          <a:prstGeom prst="rect">
            <a:avLst/>
          </a:prstGeom>
        </p:spPr>
      </p:pic>
      <p:pic>
        <p:nvPicPr>
          <p:cNvPr id="21" name="Picture 20" descr="imageedit_5_2274522200.jpg"/>
          <p:cNvPicPr>
            <a:picLocks noChangeAspect="1"/>
          </p:cNvPicPr>
          <p:nvPr/>
        </p:nvPicPr>
        <p:blipFill>
          <a:blip r:embed="rId12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706" b="100000" l="0" r="100000">
                        <a14:foregroundMark x1="13056" y1="28471" x2="23889" y2="5412"/>
                        <a14:backgroundMark x1="34444" y1="10824" x2="34444" y2="10824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3811731"/>
            <a:ext cx="1332330" cy="1613925"/>
          </a:xfrm>
          <a:prstGeom prst="rect">
            <a:avLst/>
          </a:prstGeom>
        </p:spPr>
      </p:pic>
      <p:pic>
        <p:nvPicPr>
          <p:cNvPr id="25" name="Picture 24" descr="imageedit_5_2274522200.jpg"/>
          <p:cNvPicPr>
            <a:picLocks noChangeAspect="1"/>
          </p:cNvPicPr>
          <p:nvPr/>
        </p:nvPicPr>
        <p:blipFill>
          <a:blip r:embed="rId12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706" b="100000" l="0" r="100000">
                        <a14:foregroundMark x1="13056" y1="28471" x2="23889" y2="5412"/>
                        <a14:backgroundMark x1="34444" y1="10824" x2="34444" y2="10824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174" y="3779137"/>
            <a:ext cx="642914" cy="88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82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2444E-6 3.81129E-6 L 0.0781 3.81129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0.24271 0.11319 " pathEditMode="relative" ptsTypes="AA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 -0.01041 L -0.3334 -0.3645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29" y="-1771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3481E-6 -3.53227E-6 L 0.30145 -0.3645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4" y="-1822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488</Words>
  <Application>Microsoft Macintosh PowerPoint</Application>
  <PresentationFormat>On-screen Show (4:3)</PresentationFormat>
  <Paragraphs>76</Paragraphs>
  <Slides>41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PowerPoint Presentation</vt:lpstr>
      <vt:lpstr>Boys Version</vt:lpstr>
      <vt:lpstr>PowerPoint Presentation</vt:lpstr>
      <vt:lpstr>PowerPoint Presentation</vt:lpstr>
      <vt:lpstr>PowerPoint Presentation</vt:lpstr>
      <vt:lpstr>Test Task</vt:lpstr>
      <vt:lpstr>PowerPoint Presentation</vt:lpstr>
      <vt:lpstr>PowerPoint Presentation</vt:lpstr>
      <vt:lpstr>PowerPoint Presentation</vt:lpstr>
      <vt:lpstr>PowerPoint Presentation</vt:lpstr>
      <vt:lpstr>Test Questions</vt:lpstr>
      <vt:lpstr>PowerPoint Presentation</vt:lpstr>
      <vt:lpstr>Evaluation: is he good or bad? </vt:lpstr>
      <vt:lpstr>PowerPoint Presentation</vt:lpstr>
      <vt:lpstr>PowerPoint Presentation</vt:lpstr>
      <vt:lpstr>PowerPoint Presentation</vt:lpstr>
      <vt:lpstr>Test Questions</vt:lpstr>
      <vt:lpstr>PowerPoint Presentation</vt:lpstr>
      <vt:lpstr>Evaluation: is he good or bad? </vt:lpstr>
      <vt:lpstr>PowerPoint Presentation</vt:lpstr>
      <vt:lpstr>PowerPoint Presentation</vt:lpstr>
      <vt:lpstr>PowerPoint Presentation</vt:lpstr>
      <vt:lpstr>Girls Version</vt:lpstr>
      <vt:lpstr>PowerPoint Presentation</vt:lpstr>
      <vt:lpstr>PowerPoint Presentation</vt:lpstr>
      <vt:lpstr>PowerPoint Presentation</vt:lpstr>
      <vt:lpstr>Test Task</vt:lpstr>
      <vt:lpstr>PowerPoint Presentation</vt:lpstr>
      <vt:lpstr>PowerPoint Presentation</vt:lpstr>
      <vt:lpstr>PowerPoint Presentation</vt:lpstr>
      <vt:lpstr>Test Questions</vt:lpstr>
      <vt:lpstr>PowerPoint Presentation</vt:lpstr>
      <vt:lpstr>Evaluation: is she good or bad? </vt:lpstr>
      <vt:lpstr>PowerPoint Presentation</vt:lpstr>
      <vt:lpstr>PowerPoint Presentation</vt:lpstr>
      <vt:lpstr>PowerPoint Presentation</vt:lpstr>
      <vt:lpstr>PowerPoint Presentation</vt:lpstr>
      <vt:lpstr>Evaluation: is she good or bad?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 Yang</dc:creator>
  <cp:lastModifiedBy>Fan Yang</cp:lastModifiedBy>
  <cp:revision>96</cp:revision>
  <dcterms:created xsi:type="dcterms:W3CDTF">2016-04-29T02:00:35Z</dcterms:created>
  <dcterms:modified xsi:type="dcterms:W3CDTF">2019-09-24T02:38:40Z</dcterms:modified>
</cp:coreProperties>
</file>