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2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42" r:id="rId10"/>
    <p:sldId id="343" r:id="rId11"/>
    <p:sldId id="264" r:id="rId12"/>
    <p:sldId id="265" r:id="rId13"/>
    <p:sldId id="327" r:id="rId14"/>
    <p:sldId id="267" r:id="rId15"/>
    <p:sldId id="268" r:id="rId16"/>
    <p:sldId id="333" r:id="rId17"/>
    <p:sldId id="332" r:id="rId18"/>
    <p:sldId id="279" r:id="rId19"/>
    <p:sldId id="280" r:id="rId20"/>
    <p:sldId id="281" r:id="rId21"/>
    <p:sldId id="335" r:id="rId22"/>
    <p:sldId id="33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31" r:id="rId32"/>
    <p:sldId id="330" r:id="rId33"/>
    <p:sldId id="301" r:id="rId34"/>
    <p:sldId id="302" r:id="rId35"/>
    <p:sldId id="339" r:id="rId36"/>
    <p:sldId id="336" r:id="rId37"/>
    <p:sldId id="313" r:id="rId38"/>
    <p:sldId id="314" r:id="rId39"/>
    <p:sldId id="315" r:id="rId40"/>
    <p:sldId id="340" r:id="rId41"/>
    <p:sldId id="34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oose a Version" id="{434FB0C4-A414-5E47-BEC8-D6556B588298}">
          <p14:sldIdLst>
            <p14:sldId id="325"/>
          </p14:sldIdLst>
        </p14:section>
        <p14:section name="Boys Version" id="{BC270AC7-144A-024D-8987-2A2C10626AE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342"/>
            <p14:sldId id="343"/>
            <p14:sldId id="264"/>
          </p14:sldIdLst>
        </p14:section>
        <p14:section name="Test Questions: Free-Rider" id="{C73F954E-30D8-A849-8745-A7EB697A1400}">
          <p14:sldIdLst>
            <p14:sldId id="265"/>
            <p14:sldId id="327"/>
            <p14:sldId id="267"/>
            <p14:sldId id="268"/>
            <p14:sldId id="333"/>
            <p14:sldId id="332"/>
          </p14:sldIdLst>
        </p14:section>
        <p14:section name="Test Questions: Contributor" id="{3117AC0C-5E44-1E42-9AFC-B0EBB2A751CC}">
          <p14:sldIdLst>
            <p14:sldId id="279"/>
            <p14:sldId id="280"/>
            <p14:sldId id="281"/>
            <p14:sldId id="335"/>
            <p14:sldId id="334"/>
          </p14:sldIdLst>
        </p14:section>
        <p14:section name="Girls Version" id="{ECE8F0E1-93B0-8645-B979-1E0D862F4B4E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Test Questions: Free-Rider" id="{BF26BF67-3F06-D042-9915-9D6D81827637}">
          <p14:sldIdLst>
            <p14:sldId id="331"/>
            <p14:sldId id="330"/>
            <p14:sldId id="301"/>
            <p14:sldId id="302"/>
            <p14:sldId id="339"/>
            <p14:sldId id="336"/>
          </p14:sldIdLst>
        </p14:section>
        <p14:section name="Test Questions: Contributor" id="{53C733F0-3D82-2149-8F62-452E9A8E3E6A}">
          <p14:sldIdLst>
            <p14:sldId id="313"/>
            <p14:sldId id="314"/>
            <p14:sldId id="315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D46"/>
    <a:srgbClr val="121264"/>
    <a:srgbClr val="151C7C"/>
    <a:srgbClr val="140F4B"/>
    <a:srgbClr val="00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 snapToGrid="0" snapToObjects="1">
      <p:cViewPr varScale="1">
        <p:scale>
          <a:sx n="120" d="100"/>
          <a:sy n="120" d="100"/>
        </p:scale>
        <p:origin x="-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4F11A-4B92-A74C-8329-3BE2705A412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BA93B-2735-1E4A-A0B0-0D9E07A3B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more chocolate you put in, the bigger the cake will be.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If 3 kids put their chocolates in, it’ll make a cake like this (pointing). If all 4 kids put their chocolate in, it’ll make a bigger cake like this (pointing).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D079-F3A6-854E-B513-AF98EF72D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712E-8A98-DE43-A328-69360E4A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23.xml"/><Relationship Id="rId5" Type="http://schemas.openxmlformats.org/officeDocument/2006/relationships/image" Target="../media/image2.jpg"/><Relationship Id="rId6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14.png"/><Relationship Id="rId13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microsoft.com/office/2007/relationships/hdphoto" Target="../media/hdphoto5.wdp"/><Relationship Id="rId5" Type="http://schemas.openxmlformats.org/officeDocument/2006/relationships/image" Target="../media/image2.jpg"/><Relationship Id="rId6" Type="http://schemas.openxmlformats.org/officeDocument/2006/relationships/image" Target="../media/image3.gif"/><Relationship Id="rId7" Type="http://schemas.openxmlformats.org/officeDocument/2006/relationships/image" Target="../media/image4.jp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5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3.xml"/><Relationship Id="rId3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slide" Target="slide18.xml"/><Relationship Id="rId5" Type="http://schemas.openxmlformats.org/officeDocument/2006/relationships/image" Target="../media/image17.jpg"/><Relationship Id="rId6" Type="http://schemas.openxmlformats.org/officeDocument/2006/relationships/slide" Target="slide19.xml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slide" Target="slide18.xml"/><Relationship Id="rId5" Type="http://schemas.openxmlformats.org/officeDocument/2006/relationships/slide" Target="slide20.xml"/><Relationship Id="rId6" Type="http://schemas.openxmlformats.org/officeDocument/2006/relationships/image" Target="../media/image19.jpg"/><Relationship Id="rId7" Type="http://schemas.openxmlformats.org/officeDocument/2006/relationships/image" Target="../media/image17.jpg"/><Relationship Id="rId8" Type="http://schemas.openxmlformats.org/officeDocument/2006/relationships/image" Target="../media/image20.jpg"/><Relationship Id="rId9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jp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slide" Target="slide18.xml"/><Relationship Id="rId6" Type="http://schemas.openxmlformats.org/officeDocument/2006/relationships/image" Target="../media/image17.jpg"/><Relationship Id="rId7" Type="http://schemas.openxmlformats.org/officeDocument/2006/relationships/slide" Target="slide19.xml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slide" Target="slide13.xml"/><Relationship Id="rId6" Type="http://schemas.openxmlformats.org/officeDocument/2006/relationships/slide" Target="slide20.xml"/><Relationship Id="rId7" Type="http://schemas.openxmlformats.org/officeDocument/2006/relationships/image" Target="../media/image19.jpg"/><Relationship Id="rId8" Type="http://schemas.openxmlformats.org/officeDocument/2006/relationships/image" Target="../media/image17.jpg"/><Relationship Id="rId9" Type="http://schemas.openxmlformats.org/officeDocument/2006/relationships/image" Target="../media/image20.jpg"/><Relationship Id="rId1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6" Type="http://schemas.openxmlformats.org/officeDocument/2006/relationships/image" Target="../media/image9.jpeg"/><Relationship Id="rId7" Type="http://schemas.microsoft.com/office/2007/relationships/hdphoto" Target="../media/hdphoto4.wdp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7.png"/><Relationship Id="rId13" Type="http://schemas.microsoft.com/office/2007/relationships/hdphoto" Target="../media/hdphoto2.wdp"/><Relationship Id="rId14" Type="http://schemas.openxmlformats.org/officeDocument/2006/relationships/image" Target="../media/image8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9.jpeg"/><Relationship Id="rId7" Type="http://schemas.microsoft.com/office/2007/relationships/hdphoto" Target="../media/hdphoto4.wdp"/><Relationship Id="rId8" Type="http://schemas.openxmlformats.org/officeDocument/2006/relationships/image" Target="../media/image10.jpg"/><Relationship Id="rId9" Type="http://schemas.openxmlformats.org/officeDocument/2006/relationships/image" Target="../media/image5.jpg"/><Relationship Id="rId10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2.jpg"/><Relationship Id="rId6" Type="http://schemas.openxmlformats.org/officeDocument/2006/relationships/image" Target="../media/image3.gif"/><Relationship Id="rId7" Type="http://schemas.openxmlformats.org/officeDocument/2006/relationships/image" Target="../media/image4.jpg"/><Relationship Id="rId8" Type="http://schemas.openxmlformats.org/officeDocument/2006/relationships/image" Target="../media/image5.jpg"/><Relationship Id="rId9" Type="http://schemas.openxmlformats.org/officeDocument/2006/relationships/image" Target="../media/image6.pn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5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2.xml"/><Relationship Id="rId3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slide" Target="slide18.xml"/><Relationship Id="rId6" Type="http://schemas.openxmlformats.org/officeDocument/2006/relationships/image" Target="../media/image17.jpg"/><Relationship Id="rId7" Type="http://schemas.openxmlformats.org/officeDocument/2006/relationships/slide" Target="slide19.xml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slide" Target="slide37.xml"/><Relationship Id="rId6" Type="http://schemas.openxmlformats.org/officeDocument/2006/relationships/slide" Target="slide20.xml"/><Relationship Id="rId7" Type="http://schemas.openxmlformats.org/officeDocument/2006/relationships/image" Target="../media/image19.jpg"/><Relationship Id="rId8" Type="http://schemas.openxmlformats.org/officeDocument/2006/relationships/image" Target="../media/image17.jpg"/><Relationship Id="rId9" Type="http://schemas.openxmlformats.org/officeDocument/2006/relationships/image" Target="../media/image20.jpg"/><Relationship Id="rId1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6" Type="http://schemas.openxmlformats.org/officeDocument/2006/relationships/image" Target="../media/image9.jpeg"/><Relationship Id="rId7" Type="http://schemas.microsoft.com/office/2007/relationships/hdphoto" Target="../media/hdphoto4.wdp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openxmlformats.org/officeDocument/2006/relationships/slide" Target="slide18.xml"/><Relationship Id="rId6" Type="http://schemas.openxmlformats.org/officeDocument/2006/relationships/image" Target="../media/image17.jpg"/><Relationship Id="rId7" Type="http://schemas.openxmlformats.org/officeDocument/2006/relationships/slide" Target="slide19.xml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openxmlformats.org/officeDocument/2006/relationships/slide" Target="slide32.xml"/><Relationship Id="rId6" Type="http://schemas.openxmlformats.org/officeDocument/2006/relationships/slide" Target="slide20.xml"/><Relationship Id="rId7" Type="http://schemas.openxmlformats.org/officeDocument/2006/relationships/image" Target="../media/image19.jpg"/><Relationship Id="rId8" Type="http://schemas.openxmlformats.org/officeDocument/2006/relationships/image" Target="../media/image17.jpg"/><Relationship Id="rId9" Type="http://schemas.openxmlformats.org/officeDocument/2006/relationships/image" Target="../media/image20.jpg"/><Relationship Id="rId1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7.png"/><Relationship Id="rId13" Type="http://schemas.microsoft.com/office/2007/relationships/hdphoto" Target="../media/hdphoto2.wdp"/><Relationship Id="rId14" Type="http://schemas.openxmlformats.org/officeDocument/2006/relationships/image" Target="../media/image8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9.jpeg"/><Relationship Id="rId7" Type="http://schemas.microsoft.com/office/2007/relationships/hdphoto" Target="../media/hdphoto4.wdp"/><Relationship Id="rId8" Type="http://schemas.openxmlformats.org/officeDocument/2006/relationships/image" Target="../media/image10.jpg"/><Relationship Id="rId9" Type="http://schemas.openxmlformats.org/officeDocument/2006/relationships/image" Target="../media/image5.jpg"/><Relationship Id="rId10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14.png"/><Relationship Id="rId13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microsoft.com/office/2007/relationships/hdphoto" Target="../media/hdphoto5.wdp"/><Relationship Id="rId5" Type="http://schemas.openxmlformats.org/officeDocument/2006/relationships/image" Target="../media/image2.jpg"/><Relationship Id="rId6" Type="http://schemas.openxmlformats.org/officeDocument/2006/relationships/image" Target="../media/image3.gif"/><Relationship Id="rId7" Type="http://schemas.openxmlformats.org/officeDocument/2006/relationships/image" Target="../media/image4.jp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Donation </a:t>
            </a:r>
          </a:p>
          <a:p>
            <a:pPr algn="ctr"/>
            <a:r>
              <a:rPr lang="en-US" sz="2800" dirty="0" smtClean="0"/>
              <a:t>(Unwilling Piggybank)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191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1" b="100000" l="0" r="85833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84831"/>
            <a:ext cx="1311424" cy="15482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8" y="1246446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1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0278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3056" r="1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92" y="2665388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96" y="2662357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55" y="1246446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142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outcome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17" name="Picture 16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18" name="Picture 17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87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25810" y="6091793"/>
            <a:ext cx="598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Unwilling Free-Rider Reminder: </a:t>
            </a:r>
          </a:p>
          <a:p>
            <a:r>
              <a:rPr lang="en-US" dirty="0" smtClean="0"/>
              <a:t>Didn’t want to put his chocolate into the piggybank </a:t>
            </a:r>
            <a:r>
              <a:rPr lang="en-US" smtClean="0"/>
              <a:t>and ate </a:t>
            </a:r>
            <a:r>
              <a:rPr lang="en-US" dirty="0" smtClean="0"/>
              <a:t>it. 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8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1" name="Group 10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17" name="Picture 16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5" name="Picture 14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6" name="Picture 15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3" name="Picture 12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4" name="Picture 13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or you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9" name="Picture 8" descr="rating (1).jp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0" name="Picture 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3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a little or a lot?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do you kind of don’t like him or really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Contributor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19" name="Picture 18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0" name="Picture 19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1" name="Picture 20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2" name="Picture 21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0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93730" y="5993015"/>
            <a:ext cx="621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Contributor Reminder</a:t>
            </a:r>
            <a:r>
              <a:rPr lang="en-US" b="1" dirty="0"/>
              <a:t>: </a:t>
            </a:r>
          </a:p>
          <a:p>
            <a:r>
              <a:rPr lang="en-US" dirty="0" smtClean="0"/>
              <a:t>Wanted to </a:t>
            </a:r>
            <a:r>
              <a:rPr lang="en-US" dirty="0"/>
              <a:t>put his chocolate into the </a:t>
            </a:r>
            <a:r>
              <a:rPr lang="en-US" dirty="0" smtClean="0"/>
              <a:t>piggybank and put it there. 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3" name="Picture 32" descr="imageedit_12_5259705472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3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5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Boys 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Familiarization </a:t>
            </a:r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88972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or you don’t like him?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8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Free-Rider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a little or a lot?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do you kind of don’t like him or really don’t like him?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4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Girls 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Familiarization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7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the group &amp; the piggybank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 how the piggybank works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2" name="Picture 31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group goal: have a big cake and share it</a:t>
            </a:r>
            <a:endParaRPr lang="en-US" dirty="0"/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18" name="Picture 1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0" name="Picture 19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1" name="Picture 20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ageedit_21_875904038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</a:t>
            </a:r>
            <a:r>
              <a:rPr lang="en-US" dirty="0"/>
              <a:t>(upper left):</a:t>
            </a:r>
          </a:p>
          <a:p>
            <a:r>
              <a:rPr lang="en-US" dirty="0"/>
              <a:t>Doesn’t want to put </a:t>
            </a:r>
            <a:r>
              <a:rPr lang="en-US" dirty="0" smtClean="0"/>
              <a:t>her </a:t>
            </a:r>
            <a:r>
              <a:rPr lang="en-US" dirty="0"/>
              <a:t>chocolate into the piggybank; </a:t>
            </a:r>
            <a:r>
              <a:rPr lang="en-US" dirty="0" smtClean="0"/>
              <a:t>she </a:t>
            </a:r>
            <a:r>
              <a:rPr lang="en-US" dirty="0"/>
              <a:t>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1" name="Picture 20" descr="imageedit_9_38497091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0017 -0.15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ntroduce the group &amp; the piggybank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3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33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5" name="Oval 4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7" name="Picture 26" descr="imageedit_21_8759040385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pic>
        <p:nvPicPr>
          <p:cNvPr id="28" name="Picture 27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5810" y="6091793"/>
            <a:ext cx="604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Unwilling Free-Rider Reminder: </a:t>
            </a:r>
          </a:p>
          <a:p>
            <a:r>
              <a:rPr lang="en-US" dirty="0" smtClean="0"/>
              <a:t>Didn’t want to put her chocolate into the piggybank and ate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she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9" name="Oval 8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imageedit_21_8759040385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0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or you don’t like her?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Contributor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a little or a lot?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do you kind of don’t like her or really don’t like her?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5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6" name="Picture 25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6" name="Picture 35" descr="imageedit_27_3890830367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730" y="5993015"/>
            <a:ext cx="627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Contributor Reminder</a:t>
            </a:r>
            <a:r>
              <a:rPr lang="en-US" b="1" dirty="0"/>
              <a:t>: </a:t>
            </a:r>
          </a:p>
          <a:p>
            <a:r>
              <a:rPr lang="en-US" dirty="0" smtClean="0"/>
              <a:t>Wanted to </a:t>
            </a:r>
            <a:r>
              <a:rPr lang="en-US" dirty="0"/>
              <a:t>put </a:t>
            </a:r>
            <a:r>
              <a:rPr lang="en-US" dirty="0" smtClean="0"/>
              <a:t>her </a:t>
            </a:r>
            <a:r>
              <a:rPr lang="en-US" dirty="0"/>
              <a:t>chocolate into the </a:t>
            </a:r>
            <a:r>
              <a:rPr lang="en-US" dirty="0" smtClean="0"/>
              <a:t>piggybank and put it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she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3" name="Picture 12" descr="imageedit_27_3890830367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r>
              <a:rPr lang="en-US" sz="2200" smtClean="0"/>
              <a:t/>
            </a:r>
            <a:br>
              <a:rPr lang="en-US" sz="220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 how the piggybank works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or you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7" name="Picture 26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0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4" name="Right Arrow 23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Free-Rider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a little or a lot?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do you kind of don’t like her or really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7" name="Picture 26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9" name="Picture 28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30" name="Picture 2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2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7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group goal: have a big cake and share it</a:t>
            </a:r>
            <a:endParaRPr lang="en-US" dirty="0"/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2" name="Picture 21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18" name="Picture 17" descr="index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nwilling free-rider </a:t>
            </a:r>
            <a:r>
              <a:rPr lang="en-US" dirty="0" smtClean="0"/>
              <a:t>(upper left):</a:t>
            </a:r>
          </a:p>
          <a:p>
            <a:r>
              <a:rPr lang="en-US" dirty="0"/>
              <a:t>D</a:t>
            </a:r>
            <a:r>
              <a:rPr lang="en-US" dirty="0" smtClean="0"/>
              <a:t>oesn’t want to put his chocolate into the piggybank; he eats it</a:t>
            </a:r>
            <a:endParaRPr lang="en-US" dirty="0"/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1" b="100000" l="0" r="85833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84831"/>
            <a:ext cx="1311424" cy="15482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8" y="1246446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1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0278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3056" r="1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42" y="2665388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56" y="2665388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22" y="266235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514</Words>
  <Application>Microsoft Macintosh PowerPoint</Application>
  <PresentationFormat>On-screen Show (4:3)</PresentationFormat>
  <Paragraphs>100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Evaluation: a little good/bad or really good/bad?  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Evaluation: is he good or bad? </vt:lpstr>
      <vt:lpstr>PowerPoint Presentation</vt:lpstr>
      <vt:lpstr>Preference: Do you like him or you don’t like him?</vt:lpstr>
      <vt:lpstr>Preference: do you like him a little or a lot?  do you kind of don’t like him or really don’t like him?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Goal Project</dc:title>
  <dc:creator>Fan Yang</dc:creator>
  <cp:lastModifiedBy>Fan Yang</cp:lastModifiedBy>
  <cp:revision>362</cp:revision>
  <dcterms:created xsi:type="dcterms:W3CDTF">2016-04-20T20:27:10Z</dcterms:created>
  <dcterms:modified xsi:type="dcterms:W3CDTF">2018-04-02T13:20:25Z</dcterms:modified>
</cp:coreProperties>
</file>