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23d34452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23d34452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23d34452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723d34452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23d34452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23d34452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23d34452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23d34452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23d34452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23d34452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23d34452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723d34452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23d344520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23d34452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23d34452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23d34452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23d34452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23d34452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23d344520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723d34452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23d34452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23d34452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23d34452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23d34452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723d34452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723d34452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23d34452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23d34452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23d34452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23d34452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23d34452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23d34452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23d34452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23d34452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23d34452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23d34452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23d34452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23d34452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23d34452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23d34452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23d34452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23d34452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LMB OTS &amp; PFC Labels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October 2022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150175" y="13765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sub-1339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15721" y="-1"/>
            <a:ext cx="93165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850" y="6"/>
            <a:ext cx="9644725" cy="53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150175" y="13765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sub-1380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50" y="-131000"/>
            <a:ext cx="9791100" cy="54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994325" y="-207318"/>
            <a:ext cx="10067625" cy="55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150175" y="13765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sub-1339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14600" y="47625"/>
            <a:ext cx="9144000" cy="50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525" y="6"/>
            <a:ext cx="93165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150175" y="13765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sub-1380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522" y="-12"/>
            <a:ext cx="931652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841075" y="6"/>
            <a:ext cx="93165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150175" y="13765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sub-1395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0"/>
            <a:ext cx="931652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889400" y="6"/>
            <a:ext cx="93165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150175" y="13765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sub-1444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68825"/>
            <a:ext cx="9067200" cy="50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841050" y="-164069"/>
            <a:ext cx="93165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150175" y="13765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</a:t>
            </a:r>
            <a:r>
              <a:rPr lang="en">
                <a:solidFill>
                  <a:schemeClr val="lt1"/>
                </a:solidFill>
              </a:rPr>
              <a:t>ub-1452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62200" y="137025"/>
            <a:ext cx="8820150" cy="48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725" y="-114619"/>
            <a:ext cx="93165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150175" y="13765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sub-1453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00" y="142275"/>
            <a:ext cx="8801100" cy="48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52700" y="47630"/>
            <a:ext cx="9144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/>
        </p:nvSpPr>
        <p:spPr>
          <a:xfrm>
            <a:off x="150175" y="13765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sub-1468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0" y="-94356"/>
            <a:ext cx="9658350" cy="53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841664" y="94350"/>
            <a:ext cx="93165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/>
        </p:nvSpPr>
        <p:spPr>
          <a:xfrm>
            <a:off x="150175" y="13765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sub-173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47625"/>
            <a:ext cx="9144000" cy="50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90300" y="137655"/>
            <a:ext cx="9144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N = 18, subjects for Borst et al. replication</a:t>
            </a:r>
            <a:endParaRPr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/>
        </p:nvSpPr>
        <p:spPr>
          <a:xfrm>
            <a:off x="150175" y="13765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sub-230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575" y="0"/>
            <a:ext cx="931652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958300" y="-57150"/>
            <a:ext cx="952355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/>
        </p:nvSpPr>
        <p:spPr>
          <a:xfrm>
            <a:off x="150175" y="13765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sub-309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67000" y="-58276"/>
            <a:ext cx="9144000" cy="5048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250" y="-270094"/>
            <a:ext cx="9527700" cy="52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/>
        </p:nvSpPr>
        <p:spPr>
          <a:xfrm>
            <a:off x="150175" y="13765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sub-984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50" y="0"/>
            <a:ext cx="931652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396850" y="151105"/>
            <a:ext cx="8769125" cy="48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50175" y="13765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sub-107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82750" y="287854"/>
            <a:ext cx="8273775" cy="45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825" y="37155"/>
            <a:ext cx="9181949" cy="506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50175" y="13765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sub-108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425" y="-22775"/>
            <a:ext cx="931653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362025" y="47625"/>
            <a:ext cx="9144000" cy="5048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50175" y="13765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sub-1210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900" y="47625"/>
            <a:ext cx="9144000" cy="50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50775" y="47620"/>
            <a:ext cx="9144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150175" y="13765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sub-1211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-235900"/>
            <a:ext cx="10171100" cy="56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71750" y="5"/>
            <a:ext cx="9144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150175" y="13765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sub-1215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63275" y="2"/>
            <a:ext cx="931652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897" y="6"/>
            <a:ext cx="93165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150175" y="13765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sub-1234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-344093"/>
            <a:ext cx="10172701" cy="5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258250" y="47630"/>
            <a:ext cx="9144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150175" y="13765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sub-1335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100" y="-348125"/>
            <a:ext cx="10577650" cy="58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297173" y="-55350"/>
            <a:ext cx="9517123" cy="52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