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06" r:id="rId3"/>
    <p:sldId id="307" r:id="rId4"/>
    <p:sldId id="310" r:id="rId5"/>
    <p:sldId id="308" r:id="rId6"/>
    <p:sldId id="312" r:id="rId7"/>
    <p:sldId id="311" r:id="rId8"/>
    <p:sldId id="313" r:id="rId9"/>
    <p:sldId id="301" r:id="rId10"/>
    <p:sldId id="302" r:id="rId11"/>
    <p:sldId id="303" r:id="rId12"/>
    <p:sldId id="304" r:id="rId13"/>
    <p:sldId id="305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09"/>
  </p:normalViewPr>
  <p:slideViewPr>
    <p:cSldViewPr snapToGrid="0" snapToObjects="1">
      <p:cViewPr varScale="1">
        <p:scale>
          <a:sx n="106" d="100"/>
          <a:sy n="106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pictures. </a:t>
            </a:r>
          </a:p>
          <a:p>
            <a:pPr>
              <a:defRPr sz="3200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repeat,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want.</a:t>
            </a:r>
            <a:r>
              <a:rPr lang="zh-CN" altLang="en-US" dirty="0"/>
              <a:t> 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04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046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484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0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81984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r>
              <a:rPr lang="en-US" altLang="zh-CN" dirty="0"/>
              <a:t>pressing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b="1" dirty="0"/>
              <a:t>down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1026" name="Picture 2" descr="Keyboard Key, Key, Down, Arrow, Keyboard, interface icon">
            <a:extLst>
              <a:ext uri="{FF2B5EF4-FFF2-40B4-BE49-F238E27FC236}">
                <a16:creationId xmlns:a16="http://schemas.microsoft.com/office/drawing/2014/main" id="{F5E54FAC-7ACD-914A-BB50-34FFCB98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63" y="3332747"/>
            <a:ext cx="4193672" cy="419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59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086840"/>
            <a:ext cx="107050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b="1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serves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2980070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2739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space</a:t>
            </a:r>
            <a:r>
              <a:rPr lang="zh-CN" altLang="en-US" b="1" dirty="0"/>
              <a:t> </a:t>
            </a:r>
            <a:r>
              <a:rPr lang="en-US" altLang="zh-CN" b="1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correctly,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flashing</a:t>
            </a:r>
            <a:r>
              <a:rPr lang="zh-CN" altLang="en-US" dirty="0"/>
              <a:t> </a:t>
            </a:r>
            <a:r>
              <a:rPr lang="en-US" altLang="zh-CN" dirty="0"/>
              <a:t>red.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4098" name="Picture 2" descr="Spacebar Icon #254808 - Free Icons Library">
            <a:extLst>
              <a:ext uri="{FF2B5EF4-FFF2-40B4-BE49-F238E27FC236}">
                <a16:creationId xmlns:a16="http://schemas.microsoft.com/office/drawing/2014/main" id="{741A1423-CFF0-1C4A-9A1E-7CDB7239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0" y="4876800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85C26-EBEE-244B-9F0B-87A95D0864C1}"/>
              </a:ext>
            </a:extLst>
          </p:cNvPr>
          <p:cNvCxnSpPr/>
          <p:nvPr/>
        </p:nvCxnSpPr>
        <p:spPr>
          <a:xfrm>
            <a:off x="5739064" y="5767137"/>
            <a:ext cx="1070810" cy="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BBEAD4-D53B-014D-98FC-003F69B46044}"/>
              </a:ext>
            </a:extLst>
          </p:cNvPr>
          <p:cNvSpPr/>
          <p:nvPr/>
        </p:nvSpPr>
        <p:spPr>
          <a:xfrm>
            <a:off x="7701517" y="3872163"/>
            <a:ext cx="3785615" cy="378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800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 </a:t>
            </a:r>
            <a:endParaRPr lang="en-US" altLang="zh-CN" dirty="0"/>
          </a:p>
          <a:p>
            <a:pPr>
              <a:defRPr sz="3200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every time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</p:txBody>
      </p:sp>
      <p:pic>
        <p:nvPicPr>
          <p:cNvPr id="4" name="Picture 2" descr="Spacebar Icon #254808 - Free Icons Library">
            <a:extLst>
              <a:ext uri="{FF2B5EF4-FFF2-40B4-BE49-F238E27FC236}">
                <a16:creationId xmlns:a16="http://schemas.microsoft.com/office/drawing/2014/main" id="{EA99A5BA-102E-294D-B712-7754E648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92" y="6537158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08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579282"/>
            <a:ext cx="1070507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break.</a:t>
            </a:r>
          </a:p>
        </p:txBody>
      </p:sp>
    </p:spTree>
    <p:extLst>
      <p:ext uri="{BB962C8B-B14F-4D97-AF65-F5344CB8AC3E}">
        <p14:creationId xmlns:p14="http://schemas.microsoft.com/office/powerpoint/2010/main" val="2563080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086840"/>
            <a:ext cx="107050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u="sng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b="1" u="sng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afterward.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333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started,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familiarize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0164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0510EBB-789E-8143-BAA9-8CF17CBE39C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3BAD24-BF68-724C-AB47-464070DC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BE0F-913B-EA4F-8A0A-B37CF855A3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20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7315</TotalTime>
  <Words>222</Words>
  <Application>Microsoft Macintosh PowerPoint</Application>
  <PresentationFormat>Custom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18</cp:revision>
  <dcterms:modified xsi:type="dcterms:W3CDTF">2020-10-14T14:52:41Z</dcterms:modified>
</cp:coreProperties>
</file>