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306" r:id="rId3"/>
    <p:sldId id="307" r:id="rId4"/>
    <p:sldId id="310" r:id="rId5"/>
    <p:sldId id="308" r:id="rId6"/>
    <p:sldId id="312" r:id="rId7"/>
    <p:sldId id="311" r:id="rId8"/>
    <p:sldId id="313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392"/>
    <p:restoredTop sz="94609"/>
  </p:normalViewPr>
  <p:slideViewPr>
    <p:cSldViewPr snapToGrid="0" snapToObjects="1">
      <p:cViewPr varScale="1">
        <p:scale>
          <a:sx n="106" d="100"/>
          <a:sy n="106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3840619"/>
            <a:ext cx="10705079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tasks.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defRPr sz="3200"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task,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looking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pictures. </a:t>
            </a:r>
          </a:p>
          <a:p>
            <a:pPr>
              <a:defRPr sz="3200"/>
            </a:pP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pictures</a:t>
            </a:r>
            <a:r>
              <a:rPr lang="zh-CN" altLang="en-US" dirty="0"/>
              <a:t> </a:t>
            </a:r>
            <a:r>
              <a:rPr lang="en-US" altLang="zh-CN" dirty="0"/>
              <a:t>repeat,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pictures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not.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defRPr sz="3200"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picture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want.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819841"/>
            <a:ext cx="10705079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done</a:t>
            </a:r>
            <a:r>
              <a:rPr lang="zh-CN" altLang="en-US" dirty="0"/>
              <a:t> </a:t>
            </a:r>
            <a:r>
              <a:rPr lang="en-US" altLang="zh-CN" dirty="0"/>
              <a:t>looking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picture,</a:t>
            </a:r>
            <a:r>
              <a:rPr lang="zh-CN" altLang="en-US" dirty="0"/>
              <a:t> </a:t>
            </a:r>
            <a:r>
              <a:rPr lang="en-US" altLang="zh-CN" dirty="0"/>
              <a:t>pressing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b="1" dirty="0"/>
              <a:t>down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keyboard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one.</a:t>
            </a:r>
            <a:r>
              <a:rPr lang="zh-CN" altLang="en-US" dirty="0"/>
              <a:t> </a:t>
            </a:r>
            <a:endParaRPr dirty="0"/>
          </a:p>
        </p:txBody>
      </p:sp>
      <p:pic>
        <p:nvPicPr>
          <p:cNvPr id="1026" name="Picture 2" descr="Keyboard Key, Key, Down, Arrow, Keyboard, interface icon">
            <a:extLst>
              <a:ext uri="{FF2B5EF4-FFF2-40B4-BE49-F238E27FC236}">
                <a16:creationId xmlns:a16="http://schemas.microsoft.com/office/drawing/2014/main" id="{F5E54FAC-7ACD-914A-BB50-34FFCB98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563" y="3332747"/>
            <a:ext cx="4193672" cy="419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55971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4086840"/>
            <a:ext cx="1070507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b="1" dirty="0"/>
              <a:t>target</a:t>
            </a:r>
            <a:r>
              <a:rPr lang="zh-CN" altLang="en-US" b="1" dirty="0"/>
              <a:t> </a:t>
            </a:r>
            <a:r>
              <a:rPr lang="en-US" altLang="zh-CN" dirty="0"/>
              <a:t>picture.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picture</a:t>
            </a:r>
            <a:r>
              <a:rPr lang="zh-CN" altLang="en-US" dirty="0"/>
              <a:t> </a:t>
            </a:r>
            <a:r>
              <a:rPr lang="en-US" altLang="zh-CN" dirty="0"/>
              <a:t>serves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sequence</a:t>
            </a:r>
            <a:r>
              <a:rPr lang="zh-CN" altLang="en-US" dirty="0"/>
              <a:t> </a:t>
            </a:r>
            <a:r>
              <a:rPr lang="en-US" altLang="zh-CN" dirty="0"/>
              <a:t>marker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track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task.</a:t>
            </a:r>
          </a:p>
        </p:txBody>
      </p:sp>
    </p:spTree>
    <p:extLst>
      <p:ext uri="{BB962C8B-B14F-4D97-AF65-F5344CB8AC3E}">
        <p14:creationId xmlns:p14="http://schemas.microsoft.com/office/powerpoint/2010/main" val="298007018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327399"/>
            <a:ext cx="10705079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picture,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defRPr sz="3200"/>
            </a:pP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space</a:t>
            </a:r>
            <a:r>
              <a:rPr lang="zh-CN" altLang="en-US" b="1" dirty="0"/>
              <a:t> </a:t>
            </a:r>
            <a:r>
              <a:rPr lang="en-US" altLang="zh-CN" b="1" dirty="0"/>
              <a:t>bar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keyboard.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defRPr sz="3200"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respond</a:t>
            </a:r>
            <a:r>
              <a:rPr lang="zh-CN" altLang="en-US" dirty="0"/>
              <a:t> </a:t>
            </a:r>
            <a:r>
              <a:rPr lang="en-US" altLang="zh-CN" dirty="0"/>
              <a:t>correctly,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picture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flashing</a:t>
            </a:r>
            <a:r>
              <a:rPr lang="zh-CN" altLang="en-US" dirty="0"/>
              <a:t> </a:t>
            </a:r>
            <a:r>
              <a:rPr lang="en-US" altLang="zh-CN" dirty="0"/>
              <a:t>red.</a:t>
            </a:r>
            <a:r>
              <a:rPr lang="zh-CN" altLang="en-US" dirty="0"/>
              <a:t> </a:t>
            </a:r>
            <a:endParaRPr dirty="0"/>
          </a:p>
        </p:txBody>
      </p:sp>
      <p:pic>
        <p:nvPicPr>
          <p:cNvPr id="4098" name="Picture 2" descr="Spacebar Icon #254808 - Free Icons Library">
            <a:extLst>
              <a:ext uri="{FF2B5EF4-FFF2-40B4-BE49-F238E27FC236}">
                <a16:creationId xmlns:a16="http://schemas.microsoft.com/office/drawing/2014/main" id="{741A1423-CFF0-1C4A-9A1E-7CDB72390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860" y="4876800"/>
            <a:ext cx="3831214" cy="20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285C26-EBEE-244B-9F0B-87A95D0864C1}"/>
              </a:ext>
            </a:extLst>
          </p:cNvPr>
          <p:cNvCxnSpPr/>
          <p:nvPr/>
        </p:nvCxnSpPr>
        <p:spPr>
          <a:xfrm>
            <a:off x="5739064" y="5767137"/>
            <a:ext cx="1070810" cy="0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2BBEAD4-D53B-014D-98FC-003F69B46044}"/>
              </a:ext>
            </a:extLst>
          </p:cNvPr>
          <p:cNvSpPr/>
          <p:nvPr/>
        </p:nvSpPr>
        <p:spPr>
          <a:xfrm>
            <a:off x="7701517" y="3872163"/>
            <a:ext cx="3785615" cy="37899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38008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3840619"/>
            <a:ext cx="10705079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prompted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picture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starting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task.</a:t>
            </a:r>
            <a:r>
              <a:rPr lang="zh-CN" altLang="en-US" dirty="0"/>
              <a:t>  </a:t>
            </a:r>
            <a:endParaRPr lang="en-US" altLang="zh-CN" dirty="0"/>
          </a:p>
          <a:p>
            <a:pPr>
              <a:defRPr sz="3200"/>
            </a:pP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picture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appear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times.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respond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every time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it.</a:t>
            </a:r>
          </a:p>
        </p:txBody>
      </p:sp>
      <p:pic>
        <p:nvPicPr>
          <p:cNvPr id="4" name="Picture 2" descr="Spacebar Icon #254808 - Free Icons Library">
            <a:extLst>
              <a:ext uri="{FF2B5EF4-FFF2-40B4-BE49-F238E27FC236}">
                <a16:creationId xmlns:a16="http://schemas.microsoft.com/office/drawing/2014/main" id="{EA99A5BA-102E-294D-B712-7754E6487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792" y="6537158"/>
            <a:ext cx="3831214" cy="20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2084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4333061"/>
            <a:ext cx="10705079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lang="en-US" altLang="zh-CN" sz="3200" dirty="0"/>
              <a:t>I</a:t>
            </a:r>
            <a:r>
              <a:rPr lang="en-US" sz="3200" dirty="0"/>
              <a:t>n the breaks between the parts of the experiment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feel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break.</a:t>
            </a:r>
          </a:p>
        </p:txBody>
      </p:sp>
    </p:spTree>
    <p:extLst>
      <p:ext uri="{BB962C8B-B14F-4D97-AF65-F5344CB8AC3E}">
        <p14:creationId xmlns:p14="http://schemas.microsoft.com/office/powerpoint/2010/main" val="25630807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3840619"/>
            <a:ext cx="10705079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memory.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afterward.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spend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picture.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defRPr sz="3200"/>
            </a:pP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spend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minutes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finish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study.</a:t>
            </a:r>
          </a:p>
        </p:txBody>
      </p:sp>
    </p:spTree>
    <p:extLst>
      <p:ext uri="{BB962C8B-B14F-4D97-AF65-F5344CB8AC3E}">
        <p14:creationId xmlns:p14="http://schemas.microsoft.com/office/powerpoint/2010/main" val="17053332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4333061"/>
            <a:ext cx="10705079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getting</a:t>
            </a:r>
            <a:r>
              <a:rPr lang="zh-CN" altLang="en-US" dirty="0"/>
              <a:t> </a:t>
            </a:r>
            <a:r>
              <a:rPr lang="en-US" altLang="zh-CN" dirty="0"/>
              <a:t>started,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phase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familiarize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task.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701645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15905</TotalTime>
  <Words>239</Words>
  <Application>Microsoft Macintosh PowerPoint</Application>
  <PresentationFormat>Custom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Helvetica</vt:lpstr>
      <vt:lpstr>Helvetica Light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Anjie Cao</cp:lastModifiedBy>
  <cp:revision>27</cp:revision>
  <dcterms:modified xsi:type="dcterms:W3CDTF">2020-10-20T14:02:47Z</dcterms:modified>
</cp:coreProperties>
</file>