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4D0"/>
    <a:srgbClr val="C47197"/>
    <a:srgbClr val="479876"/>
    <a:srgbClr val="B8984A"/>
    <a:srgbClr val="5B4034"/>
    <a:srgbClr val="EFD7E8"/>
    <a:srgbClr val="C9B4C6"/>
    <a:srgbClr val="F9CC62"/>
    <a:srgbClr val="916652"/>
    <a:srgbClr val="52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F4F3-E5E0-6F62-EF33-01014178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1519-28B9-30AC-A42B-4C4DC70D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366F-5589-89BA-75D7-96125BCF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7600-0382-F2E4-4BBF-57FD788F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89FF-31B6-2B69-1286-E2CDB58F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842F-E060-67C3-F021-DFC633E3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C7DA3-7B32-F12F-45C1-3E6245B1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5130-AF71-06C8-3E5B-2E0915E9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FC1F-6F94-0531-297A-459AE842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CE49-61D7-64C3-191D-95E28113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2BFA9-FBB1-F2BF-0C0A-B0CF5F0EA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3E1A-FCE4-241D-C93A-CEF60E2D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A550-4272-45B0-4C83-82A9EF65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D5EC-23D2-C7F5-80BC-84F28D5F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848E-B566-65FC-22CF-61782E14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53C8-1A75-633E-AE05-03FC171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67F2-1E3A-10BE-5C6E-58D5490D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B541-5BB5-4DBC-40CD-E0BA555A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F648-5F5D-2105-9784-DA4DDE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1972-D4F1-43AD-1D07-AAC00338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D143-9895-3A10-6E1E-B12BB482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B501-747E-7E1A-BDE8-466A02D8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8B75-25D9-9636-4932-406A6336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8F7A-63E6-9010-B06C-FE2879D2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E1F8-F4BF-C231-403B-5F30D5F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D27-DA7D-872D-DD54-F77AA180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1C87-FD91-4FF7-59FB-D64417BD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CD79C-E724-A0D0-90B2-86774C10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E84E8-0657-9201-5461-A682F86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1F68-7DD2-6246-D74E-EE1ADFAF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792E-AFC7-5C13-E766-BAA827F0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82A0-2495-73F8-20BD-558B094B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D161-A9D5-825A-5D14-2D2F076D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000A-6610-B1C7-17E8-959A96B8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77EE-2D73-0A1F-6317-35825679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753F-8E62-87E2-39AC-A65715AE1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EA9EF-9F4E-1489-CD0E-2FE8A98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5F54D-FEE7-32D4-4C70-D6388503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75AB0-06C4-E71E-C344-D377FAE0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EDFB-84B3-1904-2233-6B9558B1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6EC56-B6FF-EEBE-142E-AE5BC9FC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53FB-201B-8B40-3856-852E5820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F2159-74C6-7076-09E7-0243DCB3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8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1F51E-12A7-DA92-1079-99BB7A74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C6833-0A41-3237-93EB-0FD1F662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61EB-7A98-464E-6205-CD0A41E7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FAA-4C8E-27BB-07B7-869E1B81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5A80-0C50-CC53-C29D-972F862F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9BE4-6A65-65F6-6422-34D9129E8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3C792-046F-22B9-A540-280F656C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1809-6DC4-B293-65D8-8E59A487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DE8A-6227-FCED-4D92-2298EB88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5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5E9E-232D-0149-F37C-535FE7D2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7970F-3DA6-40C8-765D-3C3A1755A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F4915-8516-3437-BE49-CA8B7604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66F7-3A22-A798-0CE8-B627998B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A8C1-BCE5-511D-ED7C-393A4B20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1670-65AB-6F51-C642-06C3EFB0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CF6C0-C1AE-66BD-6B79-F7600323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127B4-49F0-D21C-E056-12F76019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A800-11FA-C698-671D-163F9DE5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961A-CFA7-8A4B-94A2-6B76A56C82C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B248-5BE4-245B-9A55-EAC3C092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22CB-2680-D99F-5AA6-E02A7045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B520-7630-1F4A-B16B-E4CA91E7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FB7EC1-BAF3-0C65-0710-D66BBA961302}"/>
              </a:ext>
            </a:extLst>
          </p:cNvPr>
          <p:cNvSpPr/>
          <p:nvPr/>
        </p:nvSpPr>
        <p:spPr>
          <a:xfrm>
            <a:off x="2490952" y="2869324"/>
            <a:ext cx="1355834" cy="918498"/>
          </a:xfrm>
          <a:prstGeom prst="rect">
            <a:avLst/>
          </a:prstGeom>
          <a:solidFill>
            <a:srgbClr val="5CC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༄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B6B4D-0BA6-0007-8029-96369318AFEC}"/>
              </a:ext>
            </a:extLst>
          </p:cNvPr>
          <p:cNvSpPr/>
          <p:nvPr/>
        </p:nvSpPr>
        <p:spPr>
          <a:xfrm>
            <a:off x="7835464" y="2869324"/>
            <a:ext cx="1355834" cy="918498"/>
          </a:xfrm>
          <a:prstGeom prst="rect">
            <a:avLst/>
          </a:prstGeom>
          <a:solidFill>
            <a:srgbClr val="5CC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༦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80847-3C75-DA4D-5D04-443BDE222AF4}"/>
              </a:ext>
            </a:extLst>
          </p:cNvPr>
          <p:cNvSpPr/>
          <p:nvPr/>
        </p:nvSpPr>
        <p:spPr>
          <a:xfrm>
            <a:off x="2490952" y="4503683"/>
            <a:ext cx="1355834" cy="918498"/>
          </a:xfrm>
          <a:prstGeom prst="rect">
            <a:avLst/>
          </a:prstGeom>
          <a:solidFill>
            <a:srgbClr val="479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༄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3745A-CDA1-434E-2BD9-4B8E0F39DC20}"/>
              </a:ext>
            </a:extLst>
          </p:cNvPr>
          <p:cNvSpPr/>
          <p:nvPr/>
        </p:nvSpPr>
        <p:spPr>
          <a:xfrm>
            <a:off x="7835464" y="4503683"/>
            <a:ext cx="1355834" cy="918498"/>
          </a:xfrm>
          <a:prstGeom prst="rect">
            <a:avLst/>
          </a:prstGeom>
          <a:solidFill>
            <a:srgbClr val="479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༦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6EC917-2EF0-3396-44D3-0C1A567A81E4}"/>
              </a:ext>
            </a:extLst>
          </p:cNvPr>
          <p:cNvSpPr/>
          <p:nvPr/>
        </p:nvSpPr>
        <p:spPr>
          <a:xfrm>
            <a:off x="2469931" y="1238751"/>
            <a:ext cx="1355834" cy="918498"/>
          </a:xfrm>
          <a:prstGeom prst="rect">
            <a:avLst/>
          </a:prstGeom>
          <a:solidFill>
            <a:srgbClr val="FF9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ཕ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E37E0-A472-A98D-C9F5-E4537A109855}"/>
              </a:ext>
            </a:extLst>
          </p:cNvPr>
          <p:cNvSpPr/>
          <p:nvPr/>
        </p:nvSpPr>
        <p:spPr>
          <a:xfrm>
            <a:off x="7688320" y="1238751"/>
            <a:ext cx="1355834" cy="918498"/>
          </a:xfrm>
          <a:prstGeom prst="rect">
            <a:avLst/>
          </a:prstGeom>
          <a:solidFill>
            <a:srgbClr val="FF9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ཙ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5EAE2-B73A-514C-8193-A75EBF573204}"/>
              </a:ext>
            </a:extLst>
          </p:cNvPr>
          <p:cNvSpPr/>
          <p:nvPr/>
        </p:nvSpPr>
        <p:spPr>
          <a:xfrm>
            <a:off x="7662044" y="4153864"/>
            <a:ext cx="1355834" cy="918498"/>
          </a:xfrm>
          <a:prstGeom prst="rect">
            <a:avLst/>
          </a:prstGeom>
          <a:solidFill>
            <a:srgbClr val="52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༰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47ECE6-B3FD-E7DA-7FDA-E6873E0C2E53}"/>
              </a:ext>
            </a:extLst>
          </p:cNvPr>
          <p:cNvSpPr/>
          <p:nvPr/>
        </p:nvSpPr>
        <p:spPr>
          <a:xfrm>
            <a:off x="2469931" y="4153864"/>
            <a:ext cx="1355834" cy="918498"/>
          </a:xfrm>
          <a:prstGeom prst="rect">
            <a:avLst/>
          </a:prstGeom>
          <a:solidFill>
            <a:srgbClr val="52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ཎ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B78A5-FC5C-1C78-6A98-BB61A14634D7}"/>
              </a:ext>
            </a:extLst>
          </p:cNvPr>
          <p:cNvSpPr/>
          <p:nvPr/>
        </p:nvSpPr>
        <p:spPr>
          <a:xfrm>
            <a:off x="2469931" y="2510502"/>
            <a:ext cx="1355834" cy="918498"/>
          </a:xfrm>
          <a:prstGeom prst="rect">
            <a:avLst/>
          </a:prstGeom>
          <a:solidFill>
            <a:srgbClr val="C47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ཕ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E3087-CE7B-05C5-7D14-0288097F000B}"/>
              </a:ext>
            </a:extLst>
          </p:cNvPr>
          <p:cNvSpPr/>
          <p:nvPr/>
        </p:nvSpPr>
        <p:spPr>
          <a:xfrm>
            <a:off x="7688320" y="2510502"/>
            <a:ext cx="1355834" cy="918498"/>
          </a:xfrm>
          <a:prstGeom prst="rect">
            <a:avLst/>
          </a:prstGeom>
          <a:solidFill>
            <a:srgbClr val="C47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ཙ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28404C-59C1-A46F-1252-D126C1053A99}"/>
              </a:ext>
            </a:extLst>
          </p:cNvPr>
          <p:cNvSpPr/>
          <p:nvPr/>
        </p:nvSpPr>
        <p:spPr>
          <a:xfrm>
            <a:off x="2469931" y="5451891"/>
            <a:ext cx="1355834" cy="918498"/>
          </a:xfrm>
          <a:prstGeom prst="rect">
            <a:avLst/>
          </a:prstGeom>
          <a:solidFill>
            <a:srgbClr val="41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ཎ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5AC0B-83FA-B001-0DE8-5E941765941E}"/>
              </a:ext>
            </a:extLst>
          </p:cNvPr>
          <p:cNvSpPr/>
          <p:nvPr/>
        </p:nvSpPr>
        <p:spPr>
          <a:xfrm>
            <a:off x="7662044" y="5451891"/>
            <a:ext cx="1355834" cy="918498"/>
          </a:xfrm>
          <a:prstGeom prst="rect">
            <a:avLst/>
          </a:prstGeom>
          <a:solidFill>
            <a:srgbClr val="41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༰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3DA905-4092-7E33-1495-E30686802808}"/>
              </a:ext>
            </a:extLst>
          </p:cNvPr>
          <p:cNvSpPr/>
          <p:nvPr/>
        </p:nvSpPr>
        <p:spPr>
          <a:xfrm>
            <a:off x="5694390" y="3018333"/>
            <a:ext cx="1355834" cy="918498"/>
          </a:xfrm>
          <a:prstGeom prst="rect">
            <a:avLst/>
          </a:prstGeom>
          <a:solidFill>
            <a:srgbClr val="EFD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མ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A87F7D-1531-3F9C-AEA0-86BE346251B9}"/>
              </a:ext>
            </a:extLst>
          </p:cNvPr>
          <p:cNvSpPr/>
          <p:nvPr/>
        </p:nvSpPr>
        <p:spPr>
          <a:xfrm>
            <a:off x="2631813" y="4414922"/>
            <a:ext cx="1355834" cy="918498"/>
          </a:xfrm>
          <a:prstGeom prst="rect">
            <a:avLst/>
          </a:prstGeom>
          <a:solidFill>
            <a:srgbClr val="C9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ང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38A1C-3CBA-3558-5FEB-D3D67BDEA0A9}"/>
              </a:ext>
            </a:extLst>
          </p:cNvPr>
          <p:cNvSpPr/>
          <p:nvPr/>
        </p:nvSpPr>
        <p:spPr>
          <a:xfrm>
            <a:off x="5694390" y="4414922"/>
            <a:ext cx="1355834" cy="918498"/>
          </a:xfrm>
          <a:prstGeom prst="rect">
            <a:avLst/>
          </a:prstGeom>
          <a:solidFill>
            <a:srgbClr val="C9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མ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D99DA-7223-B468-6E78-30FB3D056DBA}"/>
              </a:ext>
            </a:extLst>
          </p:cNvPr>
          <p:cNvSpPr/>
          <p:nvPr/>
        </p:nvSpPr>
        <p:spPr>
          <a:xfrm>
            <a:off x="2631813" y="3018333"/>
            <a:ext cx="1355834" cy="918498"/>
          </a:xfrm>
          <a:prstGeom prst="rect">
            <a:avLst/>
          </a:prstGeom>
          <a:solidFill>
            <a:srgbClr val="EFD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ང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516093-81AA-8875-534C-705571354253}"/>
              </a:ext>
            </a:extLst>
          </p:cNvPr>
          <p:cNvSpPr/>
          <p:nvPr/>
        </p:nvSpPr>
        <p:spPr>
          <a:xfrm>
            <a:off x="2736377" y="674977"/>
            <a:ext cx="1355834" cy="918498"/>
          </a:xfrm>
          <a:prstGeom prst="rect">
            <a:avLst/>
          </a:prstGeom>
          <a:solidFill>
            <a:srgbClr val="91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༉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191E9-7650-319D-1A7D-0DB3A320F14D}"/>
              </a:ext>
            </a:extLst>
          </p:cNvPr>
          <p:cNvSpPr/>
          <p:nvPr/>
        </p:nvSpPr>
        <p:spPr>
          <a:xfrm>
            <a:off x="5710065" y="674977"/>
            <a:ext cx="1355834" cy="918498"/>
          </a:xfrm>
          <a:prstGeom prst="rect">
            <a:avLst/>
          </a:prstGeom>
          <a:solidFill>
            <a:srgbClr val="91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ཊ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FBB5BA-4828-3653-F098-F66C8E5386B2}"/>
              </a:ext>
            </a:extLst>
          </p:cNvPr>
          <p:cNvSpPr/>
          <p:nvPr/>
        </p:nvSpPr>
        <p:spPr>
          <a:xfrm>
            <a:off x="2736377" y="3610303"/>
            <a:ext cx="1355834" cy="918498"/>
          </a:xfrm>
          <a:prstGeom prst="rect">
            <a:avLst/>
          </a:prstGeom>
          <a:solidFill>
            <a:srgbClr val="F9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ཉ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30F56-DB02-DEB1-F4C8-0F8485915A00}"/>
              </a:ext>
            </a:extLst>
          </p:cNvPr>
          <p:cNvSpPr/>
          <p:nvPr/>
        </p:nvSpPr>
        <p:spPr>
          <a:xfrm>
            <a:off x="5692274" y="3610303"/>
            <a:ext cx="1355834" cy="918498"/>
          </a:xfrm>
          <a:prstGeom prst="rect">
            <a:avLst/>
          </a:prstGeom>
          <a:solidFill>
            <a:srgbClr val="F9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ཁ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417536-EB44-D942-703E-2DB47EE592AA}"/>
              </a:ext>
            </a:extLst>
          </p:cNvPr>
          <p:cNvSpPr/>
          <p:nvPr/>
        </p:nvSpPr>
        <p:spPr>
          <a:xfrm>
            <a:off x="2736377" y="1973004"/>
            <a:ext cx="1355834" cy="918498"/>
          </a:xfrm>
          <a:prstGeom prst="rect">
            <a:avLst/>
          </a:prstGeom>
          <a:solidFill>
            <a:srgbClr val="5B4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༉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994E6-BFB7-2C11-67A9-F5332987CE0C}"/>
              </a:ext>
            </a:extLst>
          </p:cNvPr>
          <p:cNvSpPr/>
          <p:nvPr/>
        </p:nvSpPr>
        <p:spPr>
          <a:xfrm>
            <a:off x="5684711" y="1973004"/>
            <a:ext cx="1355834" cy="918498"/>
          </a:xfrm>
          <a:prstGeom prst="rect">
            <a:avLst/>
          </a:prstGeom>
          <a:solidFill>
            <a:srgbClr val="5B4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ཊ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7B93-B35B-EB14-4491-706A24C8FDF1}"/>
              </a:ext>
            </a:extLst>
          </p:cNvPr>
          <p:cNvSpPr/>
          <p:nvPr/>
        </p:nvSpPr>
        <p:spPr>
          <a:xfrm>
            <a:off x="2754168" y="5247602"/>
            <a:ext cx="1355834" cy="918498"/>
          </a:xfrm>
          <a:prstGeom prst="rect">
            <a:avLst/>
          </a:prstGeom>
          <a:solidFill>
            <a:srgbClr val="B89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ཉ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F03EA-9576-C9A3-7EA2-2EC901F22169}"/>
              </a:ext>
            </a:extLst>
          </p:cNvPr>
          <p:cNvSpPr/>
          <p:nvPr/>
        </p:nvSpPr>
        <p:spPr>
          <a:xfrm>
            <a:off x="5710065" y="5247602"/>
            <a:ext cx="1355834" cy="918498"/>
          </a:xfrm>
          <a:prstGeom prst="rect">
            <a:avLst/>
          </a:prstGeom>
          <a:solidFill>
            <a:srgbClr val="B89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o-CN" sz="6000" dirty="0">
                <a:solidFill>
                  <a:schemeClr val="tx1"/>
                </a:solidFill>
              </a:rPr>
              <a:t>ཁ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32C14C2-538F-6BE4-60E5-CB7AF92E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6635" y="2671734"/>
            <a:ext cx="1427300" cy="142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35BDF-B952-7F80-F328-E4FFDD6938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539" y="2258296"/>
            <a:ext cx="1435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24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Yan</dc:creator>
  <cp:lastModifiedBy>Yan Yan</cp:lastModifiedBy>
  <cp:revision>39</cp:revision>
  <dcterms:created xsi:type="dcterms:W3CDTF">2022-10-07T21:03:03Z</dcterms:created>
  <dcterms:modified xsi:type="dcterms:W3CDTF">2022-10-11T00:21:57Z</dcterms:modified>
</cp:coreProperties>
</file>