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5143500" cx="9144000"/>
  <p:notesSz cx="6858000" cy="9144000"/>
  <p:embeddedFontLst>
    <p:embeddedFont>
      <p:font typeface="Playfair Display"/>
      <p:regular r:id="rId9"/>
      <p:bold r:id="rId10"/>
      <p:italic r:id="rId11"/>
      <p:boldItalic r:id="rId12"/>
    </p:embeddedFont>
    <p:embeddedFont>
      <p:font typeface="La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PlayfairDisplay-italic.fntdata"/><Relationship Id="rId10" Type="http://schemas.openxmlformats.org/officeDocument/2006/relationships/font" Target="fonts/PlayfairDisplay-bold.fntdata"/><Relationship Id="rId13" Type="http://schemas.openxmlformats.org/officeDocument/2006/relationships/font" Target="fonts/Lato-regular.fntdata"/><Relationship Id="rId12" Type="http://schemas.openxmlformats.org/officeDocument/2006/relationships/font" Target="fonts/PlayfairDisplay-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PlayfairDisplay-regular.fntdata"/><Relationship Id="rId15" Type="http://schemas.openxmlformats.org/officeDocument/2006/relationships/font" Target="fonts/Lato-italic.fntdata"/><Relationship Id="rId14" Type="http://schemas.openxmlformats.org/officeDocument/2006/relationships/font" Target="fonts/Lato-bold.fntdata"/><Relationship Id="rId16"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2992950" y="992700"/>
            <a:ext cx="3158100" cy="3158100"/>
          </a:xfrm>
          <a:prstGeom prst="rect">
            <a:avLst/>
          </a:prstGeom>
          <a:noFill/>
          <a:ln cap="flat" cmpd="sng" w="28575">
            <a:solidFill>
              <a:schemeClr val="lt1"/>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096250" y="1627200"/>
            <a:ext cx="2951400" cy="1584300"/>
          </a:xfrm>
          <a:prstGeom prst="rect">
            <a:avLst/>
          </a:prstGeom>
        </p:spPr>
        <p:txBody>
          <a:bodyPr anchorCtr="0" anchor="ctr" bIns="91425" lIns="91425" rIns="91425" tIns="91425"/>
          <a:lstStyle>
            <a:lvl1pPr lvl="0" algn="ctr">
              <a:spcBef>
                <a:spcPts val="0"/>
              </a:spcBef>
              <a:buClr>
                <a:schemeClr val="lt1"/>
              </a:buClr>
              <a:buFont typeface="Lato"/>
              <a:defRPr>
                <a:solidFill>
                  <a:schemeClr val="lt1"/>
                </a:solidFill>
                <a:latin typeface="Lato"/>
                <a:ea typeface="Lato"/>
                <a:cs typeface="Lato"/>
                <a:sym typeface="Lato"/>
              </a:defRPr>
            </a:lvl1pPr>
            <a:lvl2pPr lvl="1" algn="ctr">
              <a:spcBef>
                <a:spcPts val="0"/>
              </a:spcBef>
              <a:buClr>
                <a:schemeClr val="lt1"/>
              </a:buClr>
              <a:buFont typeface="Lato"/>
              <a:defRPr>
                <a:solidFill>
                  <a:schemeClr val="lt1"/>
                </a:solidFill>
                <a:latin typeface="Lato"/>
                <a:ea typeface="Lato"/>
                <a:cs typeface="Lato"/>
                <a:sym typeface="Lato"/>
              </a:defRPr>
            </a:lvl2pPr>
            <a:lvl3pPr lvl="2" algn="ctr">
              <a:spcBef>
                <a:spcPts val="0"/>
              </a:spcBef>
              <a:buClr>
                <a:schemeClr val="lt1"/>
              </a:buClr>
              <a:buFont typeface="Lato"/>
              <a:defRPr>
                <a:solidFill>
                  <a:schemeClr val="lt1"/>
                </a:solidFill>
                <a:latin typeface="Lato"/>
                <a:ea typeface="Lato"/>
                <a:cs typeface="Lato"/>
                <a:sym typeface="Lato"/>
              </a:defRPr>
            </a:lvl3pPr>
            <a:lvl4pPr lvl="3" algn="ctr">
              <a:spcBef>
                <a:spcPts val="0"/>
              </a:spcBef>
              <a:buClr>
                <a:schemeClr val="lt1"/>
              </a:buClr>
              <a:buFont typeface="Lato"/>
              <a:defRPr>
                <a:solidFill>
                  <a:schemeClr val="lt1"/>
                </a:solidFill>
                <a:latin typeface="Lato"/>
                <a:ea typeface="Lato"/>
                <a:cs typeface="Lato"/>
                <a:sym typeface="Lato"/>
              </a:defRPr>
            </a:lvl4pPr>
            <a:lvl5pPr lvl="4" algn="ctr">
              <a:spcBef>
                <a:spcPts val="0"/>
              </a:spcBef>
              <a:buClr>
                <a:schemeClr val="lt1"/>
              </a:buClr>
              <a:buFont typeface="Lato"/>
              <a:defRPr>
                <a:solidFill>
                  <a:schemeClr val="lt1"/>
                </a:solidFill>
                <a:latin typeface="Lato"/>
                <a:ea typeface="Lato"/>
                <a:cs typeface="Lato"/>
                <a:sym typeface="Lato"/>
              </a:defRPr>
            </a:lvl5pPr>
            <a:lvl6pPr lvl="5" algn="ctr">
              <a:spcBef>
                <a:spcPts val="0"/>
              </a:spcBef>
              <a:buClr>
                <a:schemeClr val="lt1"/>
              </a:buClr>
              <a:buFont typeface="Lato"/>
              <a:defRPr>
                <a:solidFill>
                  <a:schemeClr val="lt1"/>
                </a:solidFill>
                <a:latin typeface="Lato"/>
                <a:ea typeface="Lato"/>
                <a:cs typeface="Lato"/>
                <a:sym typeface="Lato"/>
              </a:defRPr>
            </a:lvl6pPr>
            <a:lvl7pPr lvl="6" algn="ctr">
              <a:spcBef>
                <a:spcPts val="0"/>
              </a:spcBef>
              <a:buClr>
                <a:schemeClr val="lt1"/>
              </a:buClr>
              <a:buFont typeface="Lato"/>
              <a:defRPr>
                <a:solidFill>
                  <a:schemeClr val="lt1"/>
                </a:solidFill>
                <a:latin typeface="Lato"/>
                <a:ea typeface="Lato"/>
                <a:cs typeface="Lato"/>
                <a:sym typeface="Lato"/>
              </a:defRPr>
            </a:lvl7pPr>
            <a:lvl8pPr lvl="7" algn="ctr">
              <a:spcBef>
                <a:spcPts val="0"/>
              </a:spcBef>
              <a:buClr>
                <a:schemeClr val="lt1"/>
              </a:buClr>
              <a:buFont typeface="Lato"/>
              <a:defRPr>
                <a:solidFill>
                  <a:schemeClr val="lt1"/>
                </a:solidFill>
                <a:latin typeface="Lato"/>
                <a:ea typeface="Lato"/>
                <a:cs typeface="Lato"/>
                <a:sym typeface="Lato"/>
              </a:defRPr>
            </a:lvl8pPr>
            <a:lvl9pPr lvl="8" algn="ctr">
              <a:spcBef>
                <a:spcPts val="0"/>
              </a:spcBef>
              <a:buClr>
                <a:schemeClr val="lt1"/>
              </a:buClr>
              <a:buFont typeface="Lato"/>
              <a:defRPr>
                <a:solidFill>
                  <a:schemeClr val="lt1"/>
                </a:solidFill>
                <a:latin typeface="Lato"/>
                <a:ea typeface="Lato"/>
                <a:cs typeface="Lato"/>
                <a:sym typeface="Lato"/>
              </a:defRPr>
            </a:lvl9pPr>
          </a:lstStyle>
          <a:p/>
        </p:txBody>
      </p:sp>
      <p:sp>
        <p:nvSpPr>
          <p:cNvPr id="13" name="Shape 13"/>
          <p:cNvSpPr txBox="1"/>
          <p:nvPr>
            <p:ph idx="1" type="subTitle"/>
          </p:nvPr>
        </p:nvSpPr>
        <p:spPr>
          <a:xfrm>
            <a:off x="3096362" y="3266930"/>
            <a:ext cx="2951400" cy="701400"/>
          </a:xfrm>
          <a:prstGeom prst="rect">
            <a:avLst/>
          </a:prstGeom>
        </p:spPr>
        <p:txBody>
          <a:bodyPr anchorCtr="0" anchor="b" bIns="91425" lIns="91425" rIns="91425" tIns="91425"/>
          <a:lstStyle>
            <a:lvl1pPr lvl="0" algn="ctr">
              <a:lnSpc>
                <a:spcPct val="100000"/>
              </a:lnSpc>
              <a:spcBef>
                <a:spcPts val="0"/>
              </a:spcBef>
              <a:spcAft>
                <a:spcPts val="0"/>
              </a:spcAft>
              <a:buClr>
                <a:schemeClr val="lt1"/>
              </a:buClr>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Shape 1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1233100"/>
            <a:ext cx="8520600" cy="1610100"/>
          </a:xfrm>
          <a:prstGeom prst="rect">
            <a:avLst/>
          </a:prstGeom>
        </p:spPr>
        <p:txBody>
          <a:bodyPr anchorCtr="0" anchor="b" bIns="91425" lIns="91425" rIns="91425" tIns="91425"/>
          <a:lstStyle>
            <a:lvl1pPr lvl="0" algn="ctr">
              <a:spcBef>
                <a:spcPts val="0"/>
              </a:spcBef>
              <a:buSzPct val="100000"/>
              <a:buFont typeface="Lato"/>
              <a:defRPr sz="10000">
                <a:latin typeface="Lato"/>
                <a:ea typeface="Lato"/>
                <a:cs typeface="Lato"/>
                <a:sym typeface="Lato"/>
              </a:defRPr>
            </a:lvl1pPr>
            <a:lvl2pPr lvl="1" algn="ctr">
              <a:spcBef>
                <a:spcPts val="0"/>
              </a:spcBef>
              <a:buSzPct val="100000"/>
              <a:buFont typeface="Lato"/>
              <a:defRPr sz="10000">
                <a:latin typeface="Lato"/>
                <a:ea typeface="Lato"/>
                <a:cs typeface="Lato"/>
                <a:sym typeface="Lato"/>
              </a:defRPr>
            </a:lvl2pPr>
            <a:lvl3pPr lvl="2" algn="ctr">
              <a:spcBef>
                <a:spcPts val="0"/>
              </a:spcBef>
              <a:buSzPct val="100000"/>
              <a:buFont typeface="Lato"/>
              <a:defRPr sz="10000">
                <a:latin typeface="Lato"/>
                <a:ea typeface="Lato"/>
                <a:cs typeface="Lato"/>
                <a:sym typeface="Lato"/>
              </a:defRPr>
            </a:lvl3pPr>
            <a:lvl4pPr lvl="3" algn="ctr">
              <a:spcBef>
                <a:spcPts val="0"/>
              </a:spcBef>
              <a:buSzPct val="100000"/>
              <a:buFont typeface="Lato"/>
              <a:defRPr sz="10000">
                <a:latin typeface="Lato"/>
                <a:ea typeface="Lato"/>
                <a:cs typeface="Lato"/>
                <a:sym typeface="Lato"/>
              </a:defRPr>
            </a:lvl4pPr>
            <a:lvl5pPr lvl="4" algn="ctr">
              <a:spcBef>
                <a:spcPts val="0"/>
              </a:spcBef>
              <a:buSzPct val="100000"/>
              <a:buFont typeface="Lato"/>
              <a:defRPr sz="10000">
                <a:latin typeface="Lato"/>
                <a:ea typeface="Lato"/>
                <a:cs typeface="Lato"/>
                <a:sym typeface="Lato"/>
              </a:defRPr>
            </a:lvl5pPr>
            <a:lvl6pPr lvl="5" algn="ctr">
              <a:spcBef>
                <a:spcPts val="0"/>
              </a:spcBef>
              <a:buSzPct val="100000"/>
              <a:buFont typeface="Lato"/>
              <a:defRPr sz="10000">
                <a:latin typeface="Lato"/>
                <a:ea typeface="Lato"/>
                <a:cs typeface="Lato"/>
                <a:sym typeface="Lato"/>
              </a:defRPr>
            </a:lvl6pPr>
            <a:lvl7pPr lvl="6" algn="ctr">
              <a:spcBef>
                <a:spcPts val="0"/>
              </a:spcBef>
              <a:buSzPct val="100000"/>
              <a:buFont typeface="Lato"/>
              <a:defRPr sz="10000">
                <a:latin typeface="Lato"/>
                <a:ea typeface="Lato"/>
                <a:cs typeface="Lato"/>
                <a:sym typeface="Lato"/>
              </a:defRPr>
            </a:lvl7pPr>
            <a:lvl8pPr lvl="7" algn="ctr">
              <a:spcBef>
                <a:spcPts val="0"/>
              </a:spcBef>
              <a:buSzPct val="100000"/>
              <a:buFont typeface="Lato"/>
              <a:defRPr sz="10000">
                <a:latin typeface="Lato"/>
                <a:ea typeface="Lato"/>
                <a:cs typeface="Lato"/>
                <a:sym typeface="Lato"/>
              </a:defRPr>
            </a:lvl8pPr>
            <a:lvl9pPr lvl="8" algn="ctr">
              <a:spcBef>
                <a:spcPts val="0"/>
              </a:spcBef>
              <a:buSzPct val="100000"/>
              <a:buFont typeface="Lato"/>
              <a:defRPr sz="10000">
                <a:latin typeface="Lato"/>
                <a:ea typeface="Lato"/>
                <a:cs typeface="Lato"/>
                <a:sym typeface="Lato"/>
              </a:defRPr>
            </a:lvl9pPr>
          </a:lstStyle>
          <a:p/>
        </p:txBody>
      </p:sp>
      <p:sp>
        <p:nvSpPr>
          <p:cNvPr id="51" name="Shape 51"/>
          <p:cNvSpPr txBox="1"/>
          <p:nvPr>
            <p:ph idx="1" type="body"/>
          </p:nvPr>
        </p:nvSpPr>
        <p:spPr>
          <a:xfrm>
            <a:off x="311700" y="29194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5" name="Shape 15"/>
        <p:cNvGrpSpPr/>
        <p:nvPr/>
      </p:nvGrpSpPr>
      <p:grpSpPr>
        <a:xfrm>
          <a:off x="0" y="0"/>
          <a:ext cx="0" cy="0"/>
          <a:chOff x="0" y="0"/>
          <a:chExt cx="0" cy="0"/>
        </a:xfrm>
      </p:grpSpPr>
      <p:sp>
        <p:nvSpPr>
          <p:cNvPr id="16" name="Shape 16"/>
          <p:cNvSpPr txBox="1"/>
          <p:nvPr>
            <p:ph type="title"/>
          </p:nvPr>
        </p:nvSpPr>
        <p:spPr>
          <a:xfrm>
            <a:off x="509550" y="1423875"/>
            <a:ext cx="8124900" cy="1798200"/>
          </a:xfrm>
          <a:prstGeom prst="rect">
            <a:avLst/>
          </a:prstGeom>
        </p:spPr>
        <p:txBody>
          <a:bodyPr anchorCtr="0" anchor="ctr" bIns="91425" lIns="91425" rIns="91425" tIns="91425"/>
          <a:lstStyle>
            <a:lvl1pPr lvl="0" algn="ctr">
              <a:spcBef>
                <a:spcPts val="0"/>
              </a:spcBef>
              <a:buClr>
                <a:schemeClr val="lt1"/>
              </a:buClr>
              <a:buSzPct val="100000"/>
              <a:buFont typeface="Lato"/>
              <a:defRPr b="0" sz="4800">
                <a:solidFill>
                  <a:schemeClr val="lt1"/>
                </a:solidFill>
                <a:latin typeface="Lato"/>
                <a:ea typeface="Lato"/>
                <a:cs typeface="Lato"/>
                <a:sym typeface="Lato"/>
              </a:defRPr>
            </a:lvl1pPr>
            <a:lvl2pPr lvl="1" algn="ctr">
              <a:spcBef>
                <a:spcPts val="0"/>
              </a:spcBef>
              <a:buClr>
                <a:schemeClr val="lt1"/>
              </a:buClr>
              <a:buSzPct val="100000"/>
              <a:buFont typeface="Lato"/>
              <a:defRPr b="0" sz="4800">
                <a:solidFill>
                  <a:schemeClr val="lt1"/>
                </a:solidFill>
                <a:latin typeface="Lato"/>
                <a:ea typeface="Lato"/>
                <a:cs typeface="Lato"/>
                <a:sym typeface="Lato"/>
              </a:defRPr>
            </a:lvl2pPr>
            <a:lvl3pPr lvl="2" algn="ctr">
              <a:spcBef>
                <a:spcPts val="0"/>
              </a:spcBef>
              <a:buClr>
                <a:schemeClr val="lt1"/>
              </a:buClr>
              <a:buSzPct val="100000"/>
              <a:buFont typeface="Lato"/>
              <a:defRPr b="0" sz="4800">
                <a:solidFill>
                  <a:schemeClr val="lt1"/>
                </a:solidFill>
                <a:latin typeface="Lato"/>
                <a:ea typeface="Lato"/>
                <a:cs typeface="Lato"/>
                <a:sym typeface="Lato"/>
              </a:defRPr>
            </a:lvl3pPr>
            <a:lvl4pPr lvl="3" algn="ctr">
              <a:spcBef>
                <a:spcPts val="0"/>
              </a:spcBef>
              <a:buClr>
                <a:schemeClr val="lt1"/>
              </a:buClr>
              <a:buSzPct val="100000"/>
              <a:buFont typeface="Lato"/>
              <a:defRPr b="0" sz="4800">
                <a:solidFill>
                  <a:schemeClr val="lt1"/>
                </a:solidFill>
                <a:latin typeface="Lato"/>
                <a:ea typeface="Lato"/>
                <a:cs typeface="Lato"/>
                <a:sym typeface="Lato"/>
              </a:defRPr>
            </a:lvl4pPr>
            <a:lvl5pPr lvl="4" algn="ctr">
              <a:spcBef>
                <a:spcPts val="0"/>
              </a:spcBef>
              <a:buClr>
                <a:schemeClr val="lt1"/>
              </a:buClr>
              <a:buSzPct val="100000"/>
              <a:buFont typeface="Lato"/>
              <a:defRPr b="0" sz="4800">
                <a:solidFill>
                  <a:schemeClr val="lt1"/>
                </a:solidFill>
                <a:latin typeface="Lato"/>
                <a:ea typeface="Lato"/>
                <a:cs typeface="Lato"/>
                <a:sym typeface="Lato"/>
              </a:defRPr>
            </a:lvl5pPr>
            <a:lvl6pPr lvl="5" algn="ctr">
              <a:spcBef>
                <a:spcPts val="0"/>
              </a:spcBef>
              <a:buClr>
                <a:schemeClr val="lt1"/>
              </a:buClr>
              <a:buSzPct val="100000"/>
              <a:buFont typeface="Lato"/>
              <a:defRPr b="0" sz="4800">
                <a:solidFill>
                  <a:schemeClr val="lt1"/>
                </a:solidFill>
                <a:latin typeface="Lato"/>
                <a:ea typeface="Lato"/>
                <a:cs typeface="Lato"/>
                <a:sym typeface="Lato"/>
              </a:defRPr>
            </a:lvl6pPr>
            <a:lvl7pPr lvl="6" algn="ctr">
              <a:spcBef>
                <a:spcPts val="0"/>
              </a:spcBef>
              <a:buClr>
                <a:schemeClr val="lt1"/>
              </a:buClr>
              <a:buSzPct val="100000"/>
              <a:buFont typeface="Lato"/>
              <a:defRPr b="0" sz="4800">
                <a:solidFill>
                  <a:schemeClr val="lt1"/>
                </a:solidFill>
                <a:latin typeface="Lato"/>
                <a:ea typeface="Lato"/>
                <a:cs typeface="Lato"/>
                <a:sym typeface="Lato"/>
              </a:defRPr>
            </a:lvl7pPr>
            <a:lvl8pPr lvl="7" algn="ctr">
              <a:spcBef>
                <a:spcPts val="0"/>
              </a:spcBef>
              <a:buClr>
                <a:schemeClr val="lt1"/>
              </a:buClr>
              <a:buSzPct val="100000"/>
              <a:buFont typeface="Lato"/>
              <a:defRPr b="0" sz="4800">
                <a:solidFill>
                  <a:schemeClr val="lt1"/>
                </a:solidFill>
                <a:latin typeface="Lato"/>
                <a:ea typeface="Lato"/>
                <a:cs typeface="Lato"/>
                <a:sym typeface="Lato"/>
              </a:defRPr>
            </a:lvl8pPr>
            <a:lvl9pPr lvl="8" algn="ctr">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17" name="Shape 1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391350"/>
            <a:ext cx="8520600"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391350"/>
            <a:ext cx="8520600"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391350"/>
            <a:ext cx="8520600"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91377"/>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dk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buFont typeface="Lato"/>
              <a:defRPr b="0" sz="4800">
                <a:solidFill>
                  <a:schemeClr val="lt1"/>
                </a:solidFill>
                <a:latin typeface="Lato"/>
                <a:ea typeface="Lato"/>
                <a:cs typeface="Lato"/>
                <a:sym typeface="Lato"/>
              </a:defRPr>
            </a:lvl1pPr>
            <a:lvl2pPr lvl="1">
              <a:spcBef>
                <a:spcPts val="0"/>
              </a:spcBef>
              <a:buClr>
                <a:schemeClr val="lt1"/>
              </a:buClr>
              <a:buSzPct val="100000"/>
              <a:buFont typeface="Lato"/>
              <a:defRPr b="0" sz="4800">
                <a:solidFill>
                  <a:schemeClr val="lt1"/>
                </a:solidFill>
                <a:latin typeface="Lato"/>
                <a:ea typeface="Lato"/>
                <a:cs typeface="Lato"/>
                <a:sym typeface="Lato"/>
              </a:defRPr>
            </a:lvl2pPr>
            <a:lvl3pPr lvl="2">
              <a:spcBef>
                <a:spcPts val="0"/>
              </a:spcBef>
              <a:buClr>
                <a:schemeClr val="lt1"/>
              </a:buClr>
              <a:buSzPct val="100000"/>
              <a:buFont typeface="Lato"/>
              <a:defRPr b="0" sz="4800">
                <a:solidFill>
                  <a:schemeClr val="lt1"/>
                </a:solidFill>
                <a:latin typeface="Lato"/>
                <a:ea typeface="Lato"/>
                <a:cs typeface="Lato"/>
                <a:sym typeface="Lato"/>
              </a:defRPr>
            </a:lvl3pPr>
            <a:lvl4pPr lvl="3">
              <a:spcBef>
                <a:spcPts val="0"/>
              </a:spcBef>
              <a:buClr>
                <a:schemeClr val="lt1"/>
              </a:buClr>
              <a:buSzPct val="100000"/>
              <a:buFont typeface="Lato"/>
              <a:defRPr b="0" sz="4800">
                <a:solidFill>
                  <a:schemeClr val="lt1"/>
                </a:solidFill>
                <a:latin typeface="Lato"/>
                <a:ea typeface="Lato"/>
                <a:cs typeface="Lato"/>
                <a:sym typeface="Lato"/>
              </a:defRPr>
            </a:lvl4pPr>
            <a:lvl5pPr lvl="4">
              <a:spcBef>
                <a:spcPts val="0"/>
              </a:spcBef>
              <a:buClr>
                <a:schemeClr val="lt1"/>
              </a:buClr>
              <a:buSzPct val="100000"/>
              <a:buFont typeface="Lato"/>
              <a:defRPr b="0" sz="4800">
                <a:solidFill>
                  <a:schemeClr val="lt1"/>
                </a:solidFill>
                <a:latin typeface="Lato"/>
                <a:ea typeface="Lato"/>
                <a:cs typeface="Lato"/>
                <a:sym typeface="Lato"/>
              </a:defRPr>
            </a:lvl5pPr>
            <a:lvl6pPr lvl="5">
              <a:spcBef>
                <a:spcPts val="0"/>
              </a:spcBef>
              <a:buClr>
                <a:schemeClr val="lt1"/>
              </a:buClr>
              <a:buSzPct val="100000"/>
              <a:buFont typeface="Lato"/>
              <a:defRPr b="0" sz="4800">
                <a:solidFill>
                  <a:schemeClr val="lt1"/>
                </a:solidFill>
                <a:latin typeface="Lato"/>
                <a:ea typeface="Lato"/>
                <a:cs typeface="Lato"/>
                <a:sym typeface="Lato"/>
              </a:defRPr>
            </a:lvl6pPr>
            <a:lvl7pPr lvl="6">
              <a:spcBef>
                <a:spcPts val="0"/>
              </a:spcBef>
              <a:buClr>
                <a:schemeClr val="lt1"/>
              </a:buClr>
              <a:buSzPct val="100000"/>
              <a:buFont typeface="Lato"/>
              <a:defRPr b="0" sz="4800">
                <a:solidFill>
                  <a:schemeClr val="lt1"/>
                </a:solidFill>
                <a:latin typeface="Lato"/>
                <a:ea typeface="Lato"/>
                <a:cs typeface="Lato"/>
                <a:sym typeface="Lato"/>
              </a:defRPr>
            </a:lvl7pPr>
            <a:lvl8pPr lvl="7">
              <a:spcBef>
                <a:spcPts val="0"/>
              </a:spcBef>
              <a:buClr>
                <a:schemeClr val="lt1"/>
              </a:buClr>
              <a:buSzPct val="100000"/>
              <a:buFont typeface="Lato"/>
              <a:defRPr b="0" sz="4800">
                <a:solidFill>
                  <a:schemeClr val="lt1"/>
                </a:solidFill>
                <a:latin typeface="Lato"/>
                <a:ea typeface="Lato"/>
                <a:cs typeface="Lato"/>
                <a:sym typeface="Lato"/>
              </a:defRPr>
            </a:lvl8pPr>
            <a:lvl9pPr lvl="8">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37" name="Shape 3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1" name="Shape 41"/>
          <p:cNvSpPr txBox="1"/>
          <p:nvPr>
            <p:ph type="title"/>
          </p:nvPr>
        </p:nvSpPr>
        <p:spPr>
          <a:xfrm>
            <a:off x="265500" y="1107950"/>
            <a:ext cx="4045200" cy="1683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7" name="Shape 4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91350"/>
            <a:ext cx="8520600" cy="626100"/>
          </a:xfrm>
          <a:prstGeom prst="rect">
            <a:avLst/>
          </a:prstGeom>
          <a:noFill/>
          <a:ln>
            <a:noFill/>
          </a:ln>
        </p:spPr>
        <p:txBody>
          <a:bodyPr anchorCtr="0" anchor="t" bIns="91425" lIns="91425" rIns="91425" tIns="91425"/>
          <a:lstStyle>
            <a:lvl1pPr lvl="0">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3096250" y="1627200"/>
            <a:ext cx="2951400" cy="1584300"/>
          </a:xfrm>
          <a:prstGeom prst="rect">
            <a:avLst/>
          </a:prstGeom>
        </p:spPr>
        <p:txBody>
          <a:bodyPr anchorCtr="0" anchor="ctr" bIns="91425" lIns="91425" rIns="91425" tIns="91425">
            <a:noAutofit/>
          </a:bodyPr>
          <a:lstStyle/>
          <a:p>
            <a:pPr lvl="0">
              <a:spcBef>
                <a:spcPts val="0"/>
              </a:spcBef>
              <a:buNone/>
            </a:pPr>
            <a:r>
              <a:rPr lang="en"/>
              <a:t>Voter Notification Web App</a:t>
            </a:r>
          </a:p>
        </p:txBody>
      </p:sp>
      <p:sp>
        <p:nvSpPr>
          <p:cNvPr id="60" name="Shape 60"/>
          <p:cNvSpPr txBox="1"/>
          <p:nvPr>
            <p:ph idx="1" type="subTitle"/>
          </p:nvPr>
        </p:nvSpPr>
        <p:spPr>
          <a:xfrm>
            <a:off x="3096362" y="3266930"/>
            <a:ext cx="2951400" cy="701400"/>
          </a:xfrm>
          <a:prstGeom prst="rect">
            <a:avLst/>
          </a:prstGeom>
        </p:spPr>
        <p:txBody>
          <a:bodyPr anchorCtr="0" anchor="b"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Introduction: The app and it’s importance</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0"/>
              </a:spcAft>
              <a:buNone/>
            </a:pPr>
            <a:r>
              <a:rPr lang="en"/>
              <a:t>Voter Notification is an app that sends information about various election events that will take place near a voter’s place of residence. It can either encourage them to be more active to get to know their candidates or it can also serve as an advisory system as roads often close due to these events.</a:t>
            </a:r>
          </a:p>
          <a:p>
            <a:pPr lvl="0" rtl="0">
              <a:spcBef>
                <a:spcPts val="0"/>
              </a:spcBef>
              <a:spcAft>
                <a:spcPts val="0"/>
              </a:spcAft>
              <a:buNone/>
            </a:pPr>
            <a:r>
              <a:t/>
            </a:r>
            <a:endParaRPr/>
          </a:p>
          <a:p>
            <a:pPr lvl="0" rtl="0">
              <a:spcBef>
                <a:spcPts val="0"/>
              </a:spcBef>
              <a:spcAft>
                <a:spcPts val="0"/>
              </a:spcAft>
              <a:buNone/>
            </a:pPr>
            <a:r>
              <a:rPr lang="en"/>
              <a:t>The app can also help campaign managers to send advisories to when they will be in a particular city or province.</a:t>
            </a:r>
          </a:p>
          <a:p>
            <a:pPr lvl="0">
              <a:spcBef>
                <a:spcPts val="0"/>
              </a:spcBef>
              <a:spcAft>
                <a:spcPts val="0"/>
              </a:spcAft>
              <a:buNone/>
            </a:pPr>
            <a:r>
              <a:t/>
            </a:r>
            <a:endParaRPr/>
          </a:p>
          <a:p>
            <a:pPr lv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Why?</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Even with the popularity of the internet as a platform for spreading news, the number of Filipinos who have access to the Internet is still fairly small.</a:t>
            </a:r>
          </a:p>
          <a:p>
            <a:pPr lvl="0">
              <a:spcBef>
                <a:spcPts val="0"/>
              </a:spcBef>
              <a:buNone/>
            </a:pPr>
            <a:r>
              <a:rPr lang="en"/>
              <a:t>Most Filipinos, however, have mobile phones which can also be a platform for spreading information albeit in a smaller scale.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Services used</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SzPct val="100000"/>
            </a:pPr>
            <a:r>
              <a:rPr b="1" lang="en" sz="2400"/>
              <a:t>Twilio</a:t>
            </a:r>
          </a:p>
          <a:p>
            <a:pPr indent="-342900" lvl="1" marL="914400" rtl="0">
              <a:spcBef>
                <a:spcPts val="0"/>
              </a:spcBef>
              <a:buSzPct val="100000"/>
            </a:pPr>
            <a:r>
              <a:rPr lang="en" sz="1800"/>
              <a:t>Deals with sending the advisories/messages to the voter’s phones</a:t>
            </a:r>
          </a:p>
          <a:p>
            <a:pPr indent="-342900" lvl="1" marL="914400" rtl="0">
              <a:spcBef>
                <a:spcPts val="0"/>
              </a:spcBef>
              <a:buSzPct val="100000"/>
            </a:pPr>
            <a:r>
              <a:rPr lang="en" sz="1800"/>
              <a:t>Refers to the phone numbers listed in a database</a:t>
            </a:r>
          </a:p>
          <a:p>
            <a:pPr lvl="0" rtl="0">
              <a:spcBef>
                <a:spcPts val="0"/>
              </a:spcBef>
              <a:buNone/>
            </a:pPr>
            <a:r>
              <a:t/>
            </a:r>
            <a:endParaRPr sz="1800"/>
          </a:p>
          <a:p>
            <a:pPr indent="-381000" lvl="0" marL="457200" rtl="0">
              <a:spcBef>
                <a:spcPts val="0"/>
              </a:spcBef>
              <a:buSzPct val="100000"/>
            </a:pPr>
            <a:r>
              <a:rPr b="1" lang="en" sz="2400"/>
              <a:t>Postgresql</a:t>
            </a:r>
          </a:p>
          <a:p>
            <a:pPr indent="-342900" lvl="1" marL="914400" rtl="0">
              <a:spcBef>
                <a:spcPts val="0"/>
              </a:spcBef>
              <a:buSzPct val="100000"/>
            </a:pPr>
            <a:r>
              <a:rPr lang="en" sz="1800"/>
              <a:t>Stores information about the voter and event details in separate tables </a:t>
            </a:r>
          </a:p>
          <a:p>
            <a:pPr indent="-342900" lvl="2" marL="1371600" rtl="0">
              <a:spcBef>
                <a:spcPts val="0"/>
              </a:spcBef>
              <a:buSzPct val="100000"/>
            </a:pPr>
            <a:r>
              <a:rPr lang="en" sz="1800"/>
              <a:t>A collaboration with COMELEC could mean a person can simply opt for text notifications when they become registered voters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