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82457D6-6648-45C9-837D-620925F6BCCD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3C484F2-5660-4D16-BF78-5FEC23F87A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Twilio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Twilio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Twilio</a:t>
            </a:r>
            <a:r>
              <a:rPr lang="en-US" dirty="0" smtClean="0"/>
              <a:t> is a cloud-based service that allows software developers to create </a:t>
            </a:r>
            <a:r>
              <a:rPr lang="en-US" dirty="0" smtClean="0"/>
              <a:t>apps capable </a:t>
            </a:r>
            <a:r>
              <a:rPr lang="en-US" dirty="0" smtClean="0"/>
              <a:t>of sending text messages and place phone calls to mobile phones. (The tutorial will be covering </a:t>
            </a:r>
            <a:r>
              <a:rPr lang="en-US" dirty="0" smtClean="0"/>
              <a:t>text </a:t>
            </a:r>
            <a:r>
              <a:rPr lang="en-US" dirty="0" smtClean="0"/>
              <a:t>messaging only)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a trial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verify a phone number before you can send messages to it.</a:t>
            </a:r>
          </a:p>
          <a:p>
            <a:r>
              <a:rPr lang="en-US" dirty="0" smtClean="0"/>
              <a:t>Only one </a:t>
            </a:r>
            <a:r>
              <a:rPr lang="en-US" dirty="0" err="1" smtClean="0"/>
              <a:t>Twilio</a:t>
            </a:r>
            <a:r>
              <a:rPr lang="en-US" dirty="0" smtClean="0"/>
              <a:t> number can be </a:t>
            </a:r>
            <a:r>
              <a:rPr lang="en-US" dirty="0" err="1" smtClean="0"/>
              <a:t>assgined</a:t>
            </a:r>
            <a:r>
              <a:rPr lang="en-US" dirty="0" smtClean="0"/>
              <a:t> to a trial account.</a:t>
            </a:r>
          </a:p>
          <a:p>
            <a:r>
              <a:rPr lang="en-US" dirty="0" smtClean="0"/>
              <a:t>An unused </a:t>
            </a:r>
            <a:r>
              <a:rPr lang="en-US" dirty="0" err="1" smtClean="0"/>
              <a:t>Twilio</a:t>
            </a:r>
            <a:r>
              <a:rPr lang="en-US" dirty="0" smtClean="0"/>
              <a:t> number will be unassigned to a trial account after 30 days.</a:t>
            </a:r>
          </a:p>
          <a:p>
            <a:r>
              <a:rPr lang="en-US" dirty="0" smtClean="0"/>
              <a:t>Messages sent with a trial account will always look like this: “Sent from a </a:t>
            </a:r>
            <a:r>
              <a:rPr lang="en-US" dirty="0" err="1" smtClean="0"/>
              <a:t>Twilio</a:t>
            </a:r>
            <a:r>
              <a:rPr lang="en-US" dirty="0" smtClean="0"/>
              <a:t> Trial account – [Your message]”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773" y="119418"/>
            <a:ext cx="3790453" cy="67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the SMS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SMS Alerts/Notifications</a:t>
            </a:r>
          </a:p>
          <a:p>
            <a:r>
              <a:rPr lang="en-US" dirty="0" smtClean="0"/>
              <a:t>Marketing (Introducing new products to customers)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141</TotalTime>
  <Words>125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Georgia</vt:lpstr>
      <vt:lpstr>Trebuchet MS</vt:lpstr>
      <vt:lpstr>Wingdings 2</vt:lpstr>
      <vt:lpstr>Urban</vt:lpstr>
      <vt:lpstr>Twilio</vt:lpstr>
      <vt:lpstr>What is Twilio?</vt:lpstr>
      <vt:lpstr>Limitations of a trial account</vt:lpstr>
      <vt:lpstr>PowerPoint Presentation</vt:lpstr>
      <vt:lpstr>Uses of the SMS service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Twilio</dc:title>
  <dc:creator>yla</dc:creator>
  <cp:lastModifiedBy>Patricia Anne  G. Caburian</cp:lastModifiedBy>
  <cp:revision>5</cp:revision>
  <dcterms:created xsi:type="dcterms:W3CDTF">2016-03-16T09:34:13Z</dcterms:created>
  <dcterms:modified xsi:type="dcterms:W3CDTF">2016-03-18T04:42:08Z</dcterms:modified>
</cp:coreProperties>
</file>