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589" autoAdjust="0"/>
  </p:normalViewPr>
  <p:slideViewPr>
    <p:cSldViewPr>
      <p:cViewPr varScale="1">
        <p:scale>
          <a:sx n="87" d="100"/>
          <a:sy n="87" d="100"/>
        </p:scale>
        <p:origin x="22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DF31-7264-4730-8F54-22D8732FCB46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C3FD5-E829-4CCA-90E5-7633DC7C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Bhattacharyya Coefficient = </a:t>
            </a:r>
            <a:r>
              <a:rPr lang="en-CA" baseline="0" dirty="0"/>
              <a:t> </a:t>
            </a:r>
            <a:r>
              <a:rPr lang="en-CA" dirty="0"/>
              <a:t>Measure</a:t>
            </a:r>
            <a:r>
              <a:rPr lang="en-CA" baseline="0" dirty="0"/>
              <a:t> of overlapping search distributions (acquisition and memory)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01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the interaction. The</a:t>
            </a:r>
            <a:r>
              <a:rPr lang="en-CA" baseline="0" dirty="0"/>
              <a:t> main effect of environment was significant.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2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urban environments may be easy for us to navigate where we are able to identify the differences amongst the buildings where we may not be as used to rural differentiations</a:t>
            </a:r>
          </a:p>
          <a:p>
            <a:endParaRPr lang="en-US" dirty="0"/>
          </a:p>
          <a:p>
            <a:r>
              <a:rPr lang="en-US" dirty="0"/>
              <a:t>Future studies: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C3FD5-E829-4CCA-90E5-7633DC7CB56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7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23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53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3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6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4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3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9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172C-55A4-435B-8ED2-DE309884BD6D}" type="datetimeFigureOut">
              <a:rPr lang="en-CA" smtClean="0"/>
              <a:t>2019-05-04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9664-4D0C-49A6-A5C9-04767D1D9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752600"/>
          </a:xfrm>
        </p:spPr>
        <p:txBody>
          <a:bodyPr/>
          <a:lstStyle/>
          <a:p>
            <a:r>
              <a:rPr lang="en-CA" dirty="0"/>
              <a:t>Kay </a:t>
            </a:r>
            <a:r>
              <a:rPr lang="en-CA" dirty="0" err="1"/>
              <a:t>Otsubo</a:t>
            </a:r>
            <a:endParaRPr lang="en-CA" dirty="0"/>
          </a:p>
          <a:p>
            <a:r>
              <a:rPr lang="en-CA" dirty="0"/>
              <a:t>Priscilla Fung</a:t>
            </a:r>
          </a:p>
          <a:p>
            <a:r>
              <a:rPr lang="en-CA" dirty="0"/>
              <a:t>Prateek Dhamija</a:t>
            </a:r>
          </a:p>
          <a:p>
            <a:endParaRPr lang="en-CA" dirty="0"/>
          </a:p>
        </p:txBody>
      </p:sp>
      <p:sp>
        <p:nvSpPr>
          <p:cNvPr id="4" name="AutoShape 2" descr="Image result for chat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chati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333846"/>
            <a:ext cx="2237411" cy="310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56992"/>
            <a:ext cx="2204025" cy="30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6" y="154084"/>
            <a:ext cx="7650428" cy="2554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972271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Navigation </a:t>
            </a:r>
          </a:p>
          <a:p>
            <a:pPr algn="ctr"/>
            <a:r>
              <a:rPr lang="en-CA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0451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445224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en-CA" dirty="0"/>
              <a:t>: Are participants more likely to remember items that are congruent with their environment?</a:t>
            </a:r>
          </a:p>
          <a:p>
            <a:pPr lvl="1"/>
            <a:r>
              <a:rPr lang="en-CA" dirty="0"/>
              <a:t>Natural Resources (food/water) in a Rural Environment</a:t>
            </a:r>
          </a:p>
          <a:p>
            <a:pPr lvl="1"/>
            <a:r>
              <a:rPr lang="en-CA" dirty="0"/>
              <a:t>Artifacts (money) in an Urban Environment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Hypothesis</a:t>
            </a:r>
            <a:r>
              <a:rPr lang="en-CA" dirty="0"/>
              <a:t>: There will be a greater memory (Bhattacharyya coefficient) for items that are congruent with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17544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412777"/>
            <a:ext cx="20882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Pre-Cleaned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5332265"/>
            <a:ext cx="20882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Removed </a:t>
            </a:r>
          </a:p>
          <a:p>
            <a:pPr algn="ctr"/>
            <a:r>
              <a:rPr lang="en-CA" sz="2800" b="1" dirty="0"/>
              <a:t>P28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3400545"/>
            <a:ext cx="26282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Follow-up Data Cleaning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997222" y="2682856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1997222" y="4657317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4774" y="5305852"/>
            <a:ext cx="41816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Calculated Bhattacharyya Coefficient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24094" y="5593294"/>
            <a:ext cx="936104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774" y="3433644"/>
            <a:ext cx="41816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Created a Summary Dataframe</a:t>
            </a:r>
          </a:p>
        </p:txBody>
      </p:sp>
      <p:sp>
        <p:nvSpPr>
          <p:cNvPr id="14" name="Right Arrow 13"/>
          <p:cNvSpPr/>
          <p:nvPr/>
        </p:nvSpPr>
        <p:spPr>
          <a:xfrm rot="16200000">
            <a:off x="6192181" y="2682855"/>
            <a:ext cx="936105" cy="432048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271" y="1412776"/>
            <a:ext cx="42101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2800" b="1" dirty="0"/>
              <a:t>2 x 3 ANOVA</a:t>
            </a:r>
          </a:p>
          <a:p>
            <a:pPr algn="ctr"/>
            <a:r>
              <a:rPr lang="en-CA" sz="2800" b="1" dirty="0"/>
              <a:t>Figures</a:t>
            </a:r>
          </a:p>
        </p:txBody>
      </p:sp>
      <p:sp>
        <p:nvSpPr>
          <p:cNvPr id="16" name="Right Arrow 15"/>
          <p:cNvSpPr/>
          <p:nvPr/>
        </p:nvSpPr>
        <p:spPr>
          <a:xfrm rot="16200000">
            <a:off x="6212273" y="4637224"/>
            <a:ext cx="895919" cy="432047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9AA40-7927-0F41-AF21-5C3EF4AD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29444"/>
            <a:ext cx="5981700" cy="529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4231" y="6165304"/>
                <a:ext cx="376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Interaction: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𝐹</m:t>
                    </m:r>
                    <m:r>
                      <a:rPr lang="en-CA" i="1" dirty="0" smtClean="0">
                        <a:latin typeface="Cambria Math"/>
                      </a:rPr>
                      <m:t>(2,129) = .06, </m:t>
                    </m:r>
                    <m:r>
                      <a:rPr lang="en-CA" i="1" dirty="0" smtClean="0">
                        <a:latin typeface="Cambria Math"/>
                      </a:rPr>
                      <m:t>𝑝</m:t>
                    </m:r>
                    <m:r>
                      <a:rPr lang="en-CA" i="1" dirty="0" smtClean="0">
                        <a:latin typeface="Cambria Math"/>
                      </a:rPr>
                      <m:t>=.94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31" y="6165304"/>
                <a:ext cx="376026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61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6388" y="6488668"/>
                <a:ext cx="382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Main Effect: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/>
                          </a:rPr>
                          <m:t>1</m:t>
                        </m:r>
                        <m:r>
                          <a:rPr lang="en-CA" i="1" dirty="0" smtClean="0">
                            <a:latin typeface="Cambria Math"/>
                          </a:rPr>
                          <m:t>,129</m:t>
                        </m:r>
                      </m:e>
                    </m:d>
                    <m:r>
                      <a:rPr lang="en-CA" i="1" dirty="0" smtClean="0">
                        <a:latin typeface="Cambria Math"/>
                      </a:rPr>
                      <m:t>=</m:t>
                    </m:r>
                    <m:r>
                      <a:rPr lang="en-CA" b="0" i="1" dirty="0" smtClean="0">
                        <a:latin typeface="Cambria Math"/>
                      </a:rPr>
                      <m:t>4</m:t>
                    </m:r>
                    <m:r>
                      <a:rPr lang="en-CA" i="1" dirty="0" smtClean="0">
                        <a:latin typeface="Cambria Math"/>
                      </a:rPr>
                      <m:t>.</m:t>
                    </m:r>
                    <m:r>
                      <a:rPr lang="en-CA" b="0" i="1" dirty="0" smtClean="0">
                        <a:latin typeface="Cambria Math"/>
                      </a:rPr>
                      <m:t>81</m:t>
                    </m:r>
                    <m:r>
                      <a:rPr lang="en-CA" i="1" dirty="0" smtClean="0">
                        <a:latin typeface="Cambria Math"/>
                      </a:rPr>
                      <m:t>, </m:t>
                    </m:r>
                    <m:r>
                      <a:rPr lang="en-CA" i="1" dirty="0" smtClean="0">
                        <a:latin typeface="Cambria Math"/>
                      </a:rPr>
                      <m:t>𝑝</m:t>
                    </m:r>
                    <m:r>
                      <a:rPr lang="en-CA" i="1" dirty="0" smtClean="0">
                        <a:latin typeface="Cambria Math"/>
                      </a:rPr>
                      <m:t>=.03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388" y="6488668"/>
                <a:ext cx="38241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35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2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3CB6E-1FBF-4848-9155-E7E23D7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88" y="1239077"/>
            <a:ext cx="5981700" cy="529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0102" y="18448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0152" y="6216551"/>
                <a:ext cx="2847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/>
                        </a:rPr>
                        <m:t>𝑡</m:t>
                      </m:r>
                      <m:r>
                        <a:rPr lang="en-CA" i="1" dirty="0" smtClean="0">
                          <a:latin typeface="Cambria Math"/>
                        </a:rPr>
                        <m:t>(110) = −2.31, </m:t>
                      </m:r>
                      <m:r>
                        <a:rPr lang="en-CA" i="1" dirty="0" smtClean="0">
                          <a:latin typeface="Cambria Math"/>
                        </a:rPr>
                        <m:t>𝑝</m:t>
                      </m:r>
                      <m:r>
                        <a:rPr lang="en-CA" i="1" dirty="0" smtClean="0">
                          <a:latin typeface="Cambria Math"/>
                        </a:rPr>
                        <m:t> = .02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216551"/>
                <a:ext cx="28477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3"/>
          <a:stretch/>
        </p:blipFill>
        <p:spPr bwMode="auto">
          <a:xfrm>
            <a:off x="6812358" y="0"/>
            <a:ext cx="2331642" cy="35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en-CA" dirty="0"/>
              <a:t>Item-Environment congruency has no impact on learning</a:t>
            </a:r>
          </a:p>
          <a:p>
            <a:r>
              <a:rPr lang="en-CA" dirty="0"/>
              <a:t>Participants tend to do better in urban environment</a:t>
            </a:r>
          </a:p>
          <a:p>
            <a:endParaRPr lang="en-CA" dirty="0"/>
          </a:p>
          <a:p>
            <a:r>
              <a:rPr lang="en-CA" dirty="0"/>
              <a:t>This could be due to all participants living in urban environments</a:t>
            </a:r>
          </a:p>
          <a:p>
            <a:pPr lvl="1"/>
            <a:r>
              <a:rPr lang="en-CA" dirty="0"/>
              <a:t>Money is required for food and water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78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493912"/>
            <a:ext cx="8229600" cy="1143000"/>
          </a:xfrm>
        </p:spPr>
        <p:txBody>
          <a:bodyPr>
            <a:normAutofit/>
          </a:bodyPr>
          <a:lstStyle/>
          <a:p>
            <a:r>
              <a:rPr lang="en-CA" sz="6000" dirty="0"/>
              <a:t>Thank you for listening!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5940152" cy="19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7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195</TotalTime>
  <Words>226</Words>
  <Application>Microsoft Macintosh PowerPoint</Application>
  <PresentationFormat>On-screen Show (4:3)</PresentationFormat>
  <Paragraphs>41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PowerPoint Presentation</vt:lpstr>
      <vt:lpstr>Introduction</vt:lpstr>
      <vt:lpstr>Method</vt:lpstr>
      <vt:lpstr>Results</vt:lpstr>
      <vt:lpstr>Results</vt:lpstr>
      <vt:lpstr>Conclusion</vt:lpstr>
      <vt:lpstr>Thank you for listening!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ChaTeam</dc:title>
  <dc:creator>Prateek Dhamija</dc:creator>
  <cp:lastModifiedBy>Kay Otsubo</cp:lastModifiedBy>
  <cp:revision>13</cp:revision>
  <dcterms:created xsi:type="dcterms:W3CDTF">2019-05-04T05:20:11Z</dcterms:created>
  <dcterms:modified xsi:type="dcterms:W3CDTF">2019-05-04T17:51:55Z</dcterms:modified>
</cp:coreProperties>
</file>