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997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97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1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1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9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09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899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94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125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657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6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83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64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0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7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5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9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Team SEWZ: Project report 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000" dirty="0" err="1" smtClean="0"/>
              <a:t>Shouyu</a:t>
            </a:r>
            <a:r>
              <a:rPr lang="en-CA" sz="2000" dirty="0" smtClean="0"/>
              <a:t> Ling, Eric Chang, Wei Shao, Zorry Belchev</a:t>
            </a: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7" y="913428"/>
            <a:ext cx="4895113" cy="11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overview: Training Phase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Regression model based on invisible trials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91987" y="2667835"/>
            <a:ext cx="7749219" cy="2985990"/>
            <a:chOff x="1921528" y="2667835"/>
            <a:chExt cx="7749219" cy="298599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407150" y="2667835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3 Performance</a:t>
              </a:r>
              <a:endParaRPr lang="en-CA" b="1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000777" y="3309870"/>
              <a:ext cx="1262130" cy="6181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921528" y="4095244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2 Performance</a:t>
              </a:r>
              <a:endParaRPr lang="en-CA" b="1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769735" y="3296991"/>
              <a:ext cx="2576" cy="7853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45172" y="3213397"/>
              <a:ext cx="1261701" cy="7017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703793" y="4095243"/>
              <a:ext cx="2341379" cy="135252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Environment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Rural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Urban</a:t>
              </a:r>
              <a:endParaRPr lang="en-CA" sz="1500" b="1" dirty="0" smtClean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329368" y="4103590"/>
              <a:ext cx="2341379" cy="155023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Reward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Food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Water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Money</a:t>
              </a:r>
              <a:endParaRPr lang="en-CA" sz="15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4053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Regression model :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2510"/>
              </p:ext>
            </p:extLst>
          </p:nvPr>
        </p:nvGraphicFramePr>
        <p:xfrm>
          <a:off x="870114" y="3516569"/>
          <a:ext cx="52792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85"/>
                <a:gridCol w="1173121"/>
                <a:gridCol w="175975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F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p</a:t>
                      </a:r>
                      <a:endParaRPr lang="en-CA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Block2Performance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.41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Environment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13.87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.0003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RewardType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.12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1111656" y="2584729"/>
            <a:ext cx="10058400" cy="35655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 smtClean="0"/>
              <a:t>REML criterion at convergence: -1079.9</a:t>
            </a:r>
            <a:endParaRPr lang="en-CA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0" y="2866523"/>
            <a:ext cx="5429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Follow-up analysis separated by environment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91987" y="2667835"/>
            <a:ext cx="7749219" cy="2985990"/>
            <a:chOff x="1921528" y="2667835"/>
            <a:chExt cx="7749219" cy="298599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407150" y="2667835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3 Performance</a:t>
              </a:r>
              <a:endParaRPr lang="en-CA" b="1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000777" y="3309870"/>
              <a:ext cx="1262130" cy="6181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921528" y="4095244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2 Performance</a:t>
              </a:r>
              <a:endParaRPr lang="en-CA" b="1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769735" y="3296991"/>
              <a:ext cx="2576" cy="7853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45172" y="3213397"/>
              <a:ext cx="1261701" cy="7017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703793" y="4095243"/>
              <a:ext cx="2341379" cy="135252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Environment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Rural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Urban</a:t>
              </a:r>
              <a:endParaRPr lang="en-CA" sz="1500" b="1" dirty="0" smtClean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329368" y="4103590"/>
              <a:ext cx="2341379" cy="155023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Reward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Food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Water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Money</a:t>
              </a:r>
              <a:endParaRPr lang="en-CA" sz="15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571479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103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Wingdings</vt:lpstr>
      <vt:lpstr>Wingdings 2</vt:lpstr>
      <vt:lpstr>HDOfficeLightV0</vt:lpstr>
      <vt:lpstr>Retrospect</vt:lpstr>
      <vt:lpstr>Team SEWZ: Project report </vt:lpstr>
      <vt:lpstr>Experiment overview: Training Phase</vt:lpstr>
      <vt:lpstr>Predict performance on Block 3</vt:lpstr>
      <vt:lpstr>Predict performance on Block 3</vt:lpstr>
      <vt:lpstr>Predict performance on Block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SEWZ: Project report</dc:title>
  <dc:creator>Zorry Belchev</dc:creator>
  <cp:lastModifiedBy>Zorry Belchev</cp:lastModifiedBy>
  <cp:revision>5</cp:revision>
  <dcterms:created xsi:type="dcterms:W3CDTF">2019-05-04T17:04:12Z</dcterms:created>
  <dcterms:modified xsi:type="dcterms:W3CDTF">2019-05-04T18:15:30Z</dcterms:modified>
</cp:coreProperties>
</file>