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997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4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97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18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01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99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09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7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899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942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125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657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69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831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64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01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9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7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2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7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52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57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8379C8-C662-496F-9E01-E5594F8CD373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58D88C-F288-40D1-A9E6-245FF70E3A4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9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6000" dirty="0" smtClean="0"/>
              <a:t>Team SEWZ: Project report 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000" dirty="0" err="1" smtClean="0"/>
              <a:t>Shouyu</a:t>
            </a:r>
            <a:r>
              <a:rPr lang="en-CA" sz="2000" dirty="0" smtClean="0"/>
              <a:t> Ling, Eric Chang, Wei Shao, Zorry Belchev</a:t>
            </a:r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07" y="913428"/>
            <a:ext cx="4895113" cy="11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7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overview: Training Phase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4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 performance on Block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6553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Regression model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91987" y="2667835"/>
            <a:ext cx="7749219" cy="2985990"/>
            <a:chOff x="1921528" y="2667835"/>
            <a:chExt cx="7749219" cy="298599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407150" y="2667835"/>
              <a:ext cx="2341379" cy="356553"/>
            </a:xfrm>
            <a:prstGeom prst="rect">
              <a:avLst/>
            </a:prstGeom>
          </p:spPr>
          <p:txBody>
            <a:bodyPr vert="horz" lIns="0" tIns="45720" rIns="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Block 3 Performance</a:t>
              </a:r>
              <a:endParaRPr lang="en-CA" b="1" dirty="0" smtClean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000777" y="3309870"/>
              <a:ext cx="1262130" cy="6181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921528" y="4095244"/>
              <a:ext cx="2341379" cy="356553"/>
            </a:xfrm>
            <a:prstGeom prst="rect">
              <a:avLst/>
            </a:prstGeom>
          </p:spPr>
          <p:txBody>
            <a:bodyPr vert="horz" lIns="0" tIns="45720" rIns="0" bIns="45720" rtlCol="0">
              <a:normAutofit lnSpcReduction="1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Block 2 Performance</a:t>
              </a:r>
              <a:endParaRPr lang="en-CA" b="1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769735" y="3296991"/>
              <a:ext cx="2576" cy="7853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045172" y="3213397"/>
              <a:ext cx="1261701" cy="7017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703793" y="4095243"/>
              <a:ext cx="2341379" cy="135252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Environment Type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Rural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Urban</a:t>
              </a:r>
              <a:endParaRPr lang="en-CA" sz="1500" b="1" dirty="0" smtClean="0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329368" y="4103590"/>
              <a:ext cx="2341379" cy="155023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 smtClean="0"/>
                <a:t>Reward Type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Food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Water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sz="1500" b="1" dirty="0" smtClean="0"/>
                <a:t>Money</a:t>
              </a:r>
              <a:endParaRPr lang="en-CA" sz="15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4053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 performance on Block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56553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Regression model : Results</a:t>
            </a:r>
          </a:p>
        </p:txBody>
      </p:sp>
    </p:spTree>
    <p:extLst>
      <p:ext uri="{BB962C8B-B14F-4D97-AF65-F5344CB8AC3E}">
        <p14:creationId xmlns:p14="http://schemas.microsoft.com/office/powerpoint/2010/main" val="19678723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52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Wingdings</vt:lpstr>
      <vt:lpstr>Wingdings 2</vt:lpstr>
      <vt:lpstr>HDOfficeLightV0</vt:lpstr>
      <vt:lpstr>Retrospect</vt:lpstr>
      <vt:lpstr>Team SEWZ: Project report </vt:lpstr>
      <vt:lpstr>Experiment overview: Training Phase</vt:lpstr>
      <vt:lpstr>Predict performance on Block 3</vt:lpstr>
      <vt:lpstr>Predict performance on Block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SEWZ: Project report</dc:title>
  <dc:creator>Zorry Belchev</dc:creator>
  <cp:lastModifiedBy>Zorry Belchev</cp:lastModifiedBy>
  <cp:revision>2</cp:revision>
  <dcterms:created xsi:type="dcterms:W3CDTF">2019-05-04T17:04:12Z</dcterms:created>
  <dcterms:modified xsi:type="dcterms:W3CDTF">2019-05-04T17:20:18Z</dcterms:modified>
</cp:coreProperties>
</file>