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997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9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1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1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9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9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89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94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125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65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6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83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64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0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5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9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Team SEWZ: Project report 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Shouyu</a:t>
            </a:r>
            <a:r>
              <a:rPr lang="en-CA" sz="2000" dirty="0" smtClean="0"/>
              <a:t> Ling, Eric Chang, Wei Shao, Zorry Belchev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7" y="913428"/>
            <a:ext cx="4895113" cy="11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overview: Training Phase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92045" y="1955587"/>
            <a:ext cx="7662491" cy="4307190"/>
            <a:chOff x="1692045" y="1955587"/>
            <a:chExt cx="7662491" cy="43071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E3A57CE-A553-0945-98E0-12BD5023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045" y="2404590"/>
              <a:ext cx="7662491" cy="385818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268B01F-31A2-214C-A7BE-4C5B77D81F71}"/>
                </a:ext>
              </a:extLst>
            </p:cNvPr>
            <p:cNvSpPr txBox="1"/>
            <p:nvPr/>
          </p:nvSpPr>
          <p:spPr>
            <a:xfrm>
              <a:off x="2604691" y="1972204"/>
              <a:ext cx="40682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AAEDD26-7560-D546-AF4B-C4656FE379D4}"/>
                </a:ext>
              </a:extLst>
            </p:cNvPr>
            <p:cNvSpPr txBox="1"/>
            <p:nvPr/>
          </p:nvSpPr>
          <p:spPr>
            <a:xfrm>
              <a:off x="5116464" y="1955587"/>
              <a:ext cx="40682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7366EFE-68B9-104B-8AFA-6DD131E1B0BA}"/>
                </a:ext>
              </a:extLst>
            </p:cNvPr>
            <p:cNvSpPr txBox="1"/>
            <p:nvPr/>
          </p:nvSpPr>
          <p:spPr>
            <a:xfrm>
              <a:off x="7831650" y="1972204"/>
              <a:ext cx="40682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088917" y="1903827"/>
            <a:ext cx="5400136" cy="44452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59346" y="5175530"/>
            <a:ext cx="2262355" cy="1087247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/>
              <a:t>Analyses only based on invisible trials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850621" y="2156870"/>
            <a:ext cx="2341379" cy="1352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smtClean="0"/>
              <a:t>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500" b="1" dirty="0" smtClean="0"/>
              <a:t>Rural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500" b="1" dirty="0" smtClean="0"/>
              <a:t>Urban</a:t>
            </a:r>
            <a:endParaRPr lang="en-CA" sz="1500" b="1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850620" y="3334062"/>
            <a:ext cx="2341379" cy="1550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smtClean="0"/>
              <a:t>Reward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500" b="1" dirty="0" smtClean="0"/>
              <a:t>Food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500" b="1" dirty="0" smtClean="0"/>
              <a:t>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500" b="1" dirty="0" smtClean="0"/>
              <a:t>Money</a:t>
            </a:r>
            <a:endParaRPr lang="en-CA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2451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 based on invisible trials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1987" y="2667835"/>
            <a:ext cx="7749219" cy="2985990"/>
            <a:chOff x="1921528" y="2667835"/>
            <a:chExt cx="7749219" cy="298599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407150" y="2667835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3 Performance</a:t>
              </a:r>
              <a:endParaRPr lang="en-CA" b="1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000777" y="3309870"/>
              <a:ext cx="1262130" cy="6181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921528" y="4095244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2 Performance</a:t>
              </a:r>
              <a:endParaRPr lang="en-CA" b="1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69735" y="3296991"/>
              <a:ext cx="2576" cy="7853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45172" y="3213397"/>
              <a:ext cx="1261701" cy="701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703793" y="4095243"/>
              <a:ext cx="2341379" cy="135252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Environment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2: Rural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3: Urban</a:t>
              </a:r>
              <a:endParaRPr lang="en-CA" sz="1500" b="1" dirty="0" smtClean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329368" y="4103590"/>
              <a:ext cx="2341379" cy="155023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Reward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Food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Water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Money</a:t>
              </a:r>
              <a:endParaRPr lang="en-CA" sz="15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40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 :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94378"/>
              </p:ext>
            </p:extLst>
          </p:nvPr>
        </p:nvGraphicFramePr>
        <p:xfrm>
          <a:off x="298614" y="3548830"/>
          <a:ext cx="52792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85"/>
                <a:gridCol w="1173121"/>
                <a:gridCol w="175975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F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p</a:t>
                      </a:r>
                      <a:endParaRPr lang="en-CA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Block2Performance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.41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Environment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13.87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.0003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RewardType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.12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111656" y="2584729"/>
            <a:ext cx="10058400" cy="35655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smtClean="0"/>
              <a:t>REML criterion at convergence: -1079.9</a:t>
            </a:r>
            <a:endParaRPr lang="en-CA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41" y="2584729"/>
            <a:ext cx="5966449" cy="31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Follow-up analysis separated by environment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69046" y="2982816"/>
            <a:ext cx="2496655" cy="2611346"/>
            <a:chOff x="2569046" y="2982816"/>
            <a:chExt cx="2496655" cy="2611346"/>
          </a:xfrm>
        </p:grpSpPr>
        <p:grpSp>
          <p:nvGrpSpPr>
            <p:cNvPr id="17" name="Group 16"/>
            <p:cNvGrpSpPr/>
            <p:nvPr/>
          </p:nvGrpSpPr>
          <p:grpSpPr>
            <a:xfrm>
              <a:off x="2569046" y="3789269"/>
              <a:ext cx="2345098" cy="1804893"/>
              <a:chOff x="4403431" y="2667835"/>
              <a:chExt cx="2345098" cy="1804893"/>
            </a:xfrm>
          </p:grpSpPr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07150" y="2667835"/>
                <a:ext cx="2341379" cy="3565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b="1" dirty="0" smtClean="0"/>
                  <a:t>Block 3 Performance</a:t>
                </a:r>
                <a:endParaRPr lang="en-CA" b="1" dirty="0" smtClean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5574121" y="2999318"/>
                <a:ext cx="0" cy="9636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403431" y="4116175"/>
                <a:ext cx="2341379" cy="3565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b="1" dirty="0" smtClean="0"/>
                  <a:t>Block 2 Performance</a:t>
                </a:r>
                <a:endParaRPr lang="en-CA" b="1" dirty="0" smtClean="0"/>
              </a:p>
            </p:txBody>
          </p:sp>
        </p:grp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2724322" y="2982816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b="1" dirty="0" smtClean="0">
                  <a:solidFill>
                    <a:srgbClr val="FF5050"/>
                  </a:solidFill>
                </a:rPr>
                <a:t>Environment: Rural</a:t>
              </a:r>
              <a:endParaRPr lang="en-CA" b="1" dirty="0" smtClean="0">
                <a:solidFill>
                  <a:srgbClr val="FF505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69492" y="2982816"/>
            <a:ext cx="2345098" cy="2522207"/>
            <a:chOff x="7569492" y="2982816"/>
            <a:chExt cx="2345098" cy="252220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569492" y="2982816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b="1" dirty="0" smtClean="0">
                  <a:solidFill>
                    <a:schemeClr val="accent5"/>
                  </a:solidFill>
                </a:rPr>
                <a:t>Environment: Urban</a:t>
              </a:r>
              <a:endParaRPr lang="en-CA" b="1" dirty="0" smtClean="0">
                <a:solidFill>
                  <a:schemeClr val="accent5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569492" y="3700130"/>
              <a:ext cx="2345098" cy="1804893"/>
              <a:chOff x="4403431" y="2667835"/>
              <a:chExt cx="2345098" cy="1804893"/>
            </a:xfrm>
          </p:grpSpPr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407150" y="2667835"/>
                <a:ext cx="2341379" cy="3565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b="1" dirty="0" smtClean="0"/>
                  <a:t>Block 3 Performance</a:t>
                </a:r>
                <a:endParaRPr lang="en-CA" b="1" dirty="0" smtClean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5574121" y="2999318"/>
                <a:ext cx="0" cy="9636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4403431" y="4116175"/>
                <a:ext cx="2341379" cy="3565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b="1" dirty="0" smtClean="0"/>
                  <a:t>Block 2 Performance</a:t>
                </a:r>
                <a:endParaRPr lang="en-CA" b="1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1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Follow-up analyses: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24461"/>
              </p:ext>
            </p:extLst>
          </p:nvPr>
        </p:nvGraphicFramePr>
        <p:xfrm>
          <a:off x="870114" y="3335260"/>
          <a:ext cx="5279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80"/>
                <a:gridCol w="1190446"/>
                <a:gridCol w="133583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F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p</a:t>
                      </a:r>
                      <a:endParaRPr lang="en-CA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rgbClr val="FF0000"/>
                          </a:solidFill>
                        </a:rPr>
                        <a:t>Block2Performance_Rural</a:t>
                      </a:r>
                      <a:endParaRPr lang="en-CA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5.92e+33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&lt;.0001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Block2Performance_Urban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2.04e+33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&lt;.0001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33" y="1845734"/>
            <a:ext cx="4047694" cy="2123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80" y="4075352"/>
            <a:ext cx="4140859" cy="21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147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Wingdings</vt:lpstr>
      <vt:lpstr>Wingdings 2</vt:lpstr>
      <vt:lpstr>HDOfficeLightV0</vt:lpstr>
      <vt:lpstr>Retrospect</vt:lpstr>
      <vt:lpstr>Team SEWZ: Project report </vt:lpstr>
      <vt:lpstr>Experiment overview: Training Phase</vt:lpstr>
      <vt:lpstr>Predict performance on Block 3</vt:lpstr>
      <vt:lpstr>Predict performance on Block 3</vt:lpstr>
      <vt:lpstr>Predict performance on Block 3</vt:lpstr>
      <vt:lpstr>Predict performance on Block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SEWZ: Project report</dc:title>
  <dc:creator>Zorry Belchev</dc:creator>
  <cp:lastModifiedBy>Zorry Belchev</cp:lastModifiedBy>
  <cp:revision>11</cp:revision>
  <dcterms:created xsi:type="dcterms:W3CDTF">2019-05-04T17:04:12Z</dcterms:created>
  <dcterms:modified xsi:type="dcterms:W3CDTF">2019-05-04T18:59:15Z</dcterms:modified>
</cp:coreProperties>
</file>